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8" r:id="rId4"/>
    <p:sldMasterId id="2147483709" r:id="rId5"/>
    <p:sldMasterId id="2147483710" r:id="rId6"/>
    <p:sldMasterId id="2147483711" r:id="rId7"/>
  </p:sldMasterIdLst>
  <p:notesMasterIdLst>
    <p:notesMasterId r:id="rId24"/>
  </p:notesMasterIdLst>
  <p:handoutMasterIdLst>
    <p:handoutMasterId r:id="rId25"/>
  </p:handoutMasterIdLst>
  <p:sldIdLst>
    <p:sldId id="257" r:id="rId8"/>
    <p:sldId id="259" r:id="rId9"/>
    <p:sldId id="258" r:id="rId10"/>
    <p:sldId id="262" r:id="rId11"/>
    <p:sldId id="271" r:id="rId12"/>
    <p:sldId id="274" r:id="rId13"/>
    <p:sldId id="263" r:id="rId14"/>
    <p:sldId id="266" r:id="rId15"/>
    <p:sldId id="275" r:id="rId16"/>
    <p:sldId id="272" r:id="rId17"/>
    <p:sldId id="265" r:id="rId18"/>
    <p:sldId id="261" r:id="rId19"/>
    <p:sldId id="276" r:id="rId20"/>
    <p:sldId id="277" r:id="rId21"/>
    <p:sldId id="278" r:id="rId22"/>
    <p:sldId id="268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29"/>
    <a:srgbClr val="6600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183AB9-7823-4F0B-9708-7B4130DA5A5E}" v="1" dt="2021-08-06T06:07:21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373" autoAdjust="0"/>
  </p:normalViewPr>
  <p:slideViewPr>
    <p:cSldViewPr snapToGrid="0">
      <p:cViewPr varScale="1">
        <p:scale>
          <a:sx n="87" d="100"/>
          <a:sy n="87" d="100"/>
        </p:scale>
        <p:origin x="90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har Ben Mabrouk" userId="f5961619e88cb3af" providerId="LiveId" clId="{1F183AB9-7823-4F0B-9708-7B4130DA5A5E}"/>
    <pc:docChg chg="undo custSel addSld delSld modSld">
      <pc:chgData name="Sahar Ben Mabrouk" userId="f5961619e88cb3af" providerId="LiveId" clId="{1F183AB9-7823-4F0B-9708-7B4130DA5A5E}" dt="2021-08-06T07:46:27.134" v="315" actId="20577"/>
      <pc:docMkLst>
        <pc:docMk/>
      </pc:docMkLst>
      <pc:sldChg chg="delSp modSp mod">
        <pc:chgData name="Sahar Ben Mabrouk" userId="f5961619e88cb3af" providerId="LiveId" clId="{1F183AB9-7823-4F0B-9708-7B4130DA5A5E}" dt="2021-08-06T06:36:08" v="29" actId="478"/>
        <pc:sldMkLst>
          <pc:docMk/>
          <pc:sldMk cId="0" sldId="258"/>
        </pc:sldMkLst>
        <pc:spChg chg="del">
          <ac:chgData name="Sahar Ben Mabrouk" userId="f5961619e88cb3af" providerId="LiveId" clId="{1F183AB9-7823-4F0B-9708-7B4130DA5A5E}" dt="2021-08-06T06:36:03.503" v="28" actId="478"/>
          <ac:spMkLst>
            <pc:docMk/>
            <pc:sldMk cId="0" sldId="258"/>
            <ac:spMk id="297" creationId="{00000000-0000-0000-0000-000000000000}"/>
          </ac:spMkLst>
        </pc:spChg>
        <pc:spChg chg="del mod">
          <ac:chgData name="Sahar Ben Mabrouk" userId="f5961619e88cb3af" providerId="LiveId" clId="{1F183AB9-7823-4F0B-9708-7B4130DA5A5E}" dt="2021-08-06T06:36:08" v="29" actId="478"/>
          <ac:spMkLst>
            <pc:docMk/>
            <pc:sldMk cId="0" sldId="258"/>
            <ac:spMk id="305" creationId="{00000000-0000-0000-0000-000000000000}"/>
          </ac:spMkLst>
        </pc:spChg>
      </pc:sldChg>
      <pc:sldChg chg="modSp mod">
        <pc:chgData name="Sahar Ben Mabrouk" userId="f5961619e88cb3af" providerId="LiveId" clId="{1F183AB9-7823-4F0B-9708-7B4130DA5A5E}" dt="2021-08-06T06:21:28.474" v="26" actId="20577"/>
        <pc:sldMkLst>
          <pc:docMk/>
          <pc:sldMk cId="0" sldId="259"/>
        </pc:sldMkLst>
        <pc:spChg chg="mod">
          <ac:chgData name="Sahar Ben Mabrouk" userId="f5961619e88cb3af" providerId="LiveId" clId="{1F183AB9-7823-4F0B-9708-7B4130DA5A5E}" dt="2021-08-06T06:21:28.474" v="26" actId="20577"/>
          <ac:spMkLst>
            <pc:docMk/>
            <pc:sldMk cId="0" sldId="259"/>
            <ac:spMk id="315" creationId="{00000000-0000-0000-0000-000000000000}"/>
          </ac:spMkLst>
        </pc:spChg>
      </pc:sldChg>
      <pc:sldChg chg="addSp modSp mod">
        <pc:chgData name="Sahar Ben Mabrouk" userId="f5961619e88cb3af" providerId="LiveId" clId="{1F183AB9-7823-4F0B-9708-7B4130DA5A5E}" dt="2021-08-06T07:19:24.769" v="55" actId="1076"/>
        <pc:sldMkLst>
          <pc:docMk/>
          <pc:sldMk cId="0" sldId="261"/>
        </pc:sldMkLst>
        <pc:spChg chg="mod">
          <ac:chgData name="Sahar Ben Mabrouk" userId="f5961619e88cb3af" providerId="LiveId" clId="{1F183AB9-7823-4F0B-9708-7B4130DA5A5E}" dt="2021-08-06T07:19:03.097" v="50" actId="1076"/>
          <ac:spMkLst>
            <pc:docMk/>
            <pc:sldMk cId="0" sldId="261"/>
            <ac:spMk id="335" creationId="{00000000-0000-0000-0000-000000000000}"/>
          </ac:spMkLst>
        </pc:spChg>
        <pc:picChg chg="add mod">
          <ac:chgData name="Sahar Ben Mabrouk" userId="f5961619e88cb3af" providerId="LiveId" clId="{1F183AB9-7823-4F0B-9708-7B4130DA5A5E}" dt="2021-08-06T07:19:24.769" v="55" actId="1076"/>
          <ac:picMkLst>
            <pc:docMk/>
            <pc:sldMk cId="0" sldId="261"/>
            <ac:picMk id="3" creationId="{5D6823EC-AD3B-4463-9BDF-3A34374E7A01}"/>
          </ac:picMkLst>
        </pc:picChg>
      </pc:sldChg>
      <pc:sldChg chg="del">
        <pc:chgData name="Sahar Ben Mabrouk" userId="f5961619e88cb3af" providerId="LiveId" clId="{1F183AB9-7823-4F0B-9708-7B4130DA5A5E}" dt="2021-08-06T07:45:47.494" v="288" actId="2696"/>
        <pc:sldMkLst>
          <pc:docMk/>
          <pc:sldMk cId="0" sldId="264"/>
        </pc:sldMkLst>
      </pc:sldChg>
      <pc:sldChg chg="modSp mod">
        <pc:chgData name="Sahar Ben Mabrouk" userId="f5961619e88cb3af" providerId="LiveId" clId="{1F183AB9-7823-4F0B-9708-7B4130DA5A5E}" dt="2021-08-06T06:49:25.638" v="39" actId="20577"/>
        <pc:sldMkLst>
          <pc:docMk/>
          <pc:sldMk cId="418177362" sldId="266"/>
        </pc:sldMkLst>
        <pc:spChg chg="mod">
          <ac:chgData name="Sahar Ben Mabrouk" userId="f5961619e88cb3af" providerId="LiveId" clId="{1F183AB9-7823-4F0B-9708-7B4130DA5A5E}" dt="2021-08-06T06:49:25.638" v="39" actId="20577"/>
          <ac:spMkLst>
            <pc:docMk/>
            <pc:sldMk cId="418177362" sldId="266"/>
            <ac:spMk id="17" creationId="{0AD4E1FF-2AB5-45C8-859F-6F32431C47AF}"/>
          </ac:spMkLst>
        </pc:spChg>
      </pc:sldChg>
      <pc:sldChg chg="del">
        <pc:chgData name="Sahar Ben Mabrouk" userId="f5961619e88cb3af" providerId="LiveId" clId="{1F183AB9-7823-4F0B-9708-7B4130DA5A5E}" dt="2021-08-06T07:45:44.756" v="287" actId="2696"/>
        <pc:sldMkLst>
          <pc:docMk/>
          <pc:sldMk cId="3015019802" sldId="273"/>
        </pc:sldMkLst>
      </pc:sldChg>
      <pc:sldChg chg="addSp modSp add mod modAnim">
        <pc:chgData name="Sahar Ben Mabrouk" userId="f5961619e88cb3af" providerId="LiveId" clId="{1F183AB9-7823-4F0B-9708-7B4130DA5A5E}" dt="2021-08-06T07:27:08.533" v="212" actId="20577"/>
        <pc:sldMkLst>
          <pc:docMk/>
          <pc:sldMk cId="1576205360" sldId="276"/>
        </pc:sldMkLst>
        <pc:spChg chg="mod">
          <ac:chgData name="Sahar Ben Mabrouk" userId="f5961619e88cb3af" providerId="LiveId" clId="{1F183AB9-7823-4F0B-9708-7B4130DA5A5E}" dt="2021-08-06T07:25:03.065" v="128" actId="1076"/>
          <ac:spMkLst>
            <pc:docMk/>
            <pc:sldMk cId="1576205360" sldId="276"/>
            <ac:spMk id="331" creationId="{00000000-0000-0000-0000-000000000000}"/>
          </ac:spMkLst>
        </pc:spChg>
        <pc:spChg chg="mod">
          <ac:chgData name="Sahar Ben Mabrouk" userId="f5961619e88cb3af" providerId="LiveId" clId="{1F183AB9-7823-4F0B-9708-7B4130DA5A5E}" dt="2021-08-06T07:25:17.241" v="130" actId="14100"/>
          <ac:spMkLst>
            <pc:docMk/>
            <pc:sldMk cId="1576205360" sldId="276"/>
            <ac:spMk id="334" creationId="{00000000-0000-0000-0000-000000000000}"/>
          </ac:spMkLst>
        </pc:spChg>
        <pc:spChg chg="mod">
          <ac:chgData name="Sahar Ben Mabrouk" userId="f5961619e88cb3af" providerId="LiveId" clId="{1F183AB9-7823-4F0B-9708-7B4130DA5A5E}" dt="2021-08-06T07:27:08.533" v="212" actId="20577"/>
          <ac:spMkLst>
            <pc:docMk/>
            <pc:sldMk cId="1576205360" sldId="276"/>
            <ac:spMk id="335" creationId="{00000000-0000-0000-0000-000000000000}"/>
          </ac:spMkLst>
        </pc:spChg>
        <pc:picChg chg="add mod modCrop">
          <ac:chgData name="Sahar Ben Mabrouk" userId="f5961619e88cb3af" providerId="LiveId" clId="{1F183AB9-7823-4F0B-9708-7B4130DA5A5E}" dt="2021-08-06T07:26:59.657" v="210" actId="1076"/>
          <ac:picMkLst>
            <pc:docMk/>
            <pc:sldMk cId="1576205360" sldId="276"/>
            <ac:picMk id="2" creationId="{F7DE3329-8620-45C5-86A9-B0E9BC6EB3F6}"/>
          </ac:picMkLst>
        </pc:picChg>
      </pc:sldChg>
      <pc:sldChg chg="addSp modSp add mod">
        <pc:chgData name="Sahar Ben Mabrouk" userId="f5961619e88cb3af" providerId="LiveId" clId="{1F183AB9-7823-4F0B-9708-7B4130DA5A5E}" dt="2021-08-06T07:29:41.029" v="263" actId="20577"/>
        <pc:sldMkLst>
          <pc:docMk/>
          <pc:sldMk cId="2191804307" sldId="277"/>
        </pc:sldMkLst>
        <pc:spChg chg="mod">
          <ac:chgData name="Sahar Ben Mabrouk" userId="f5961619e88cb3af" providerId="LiveId" clId="{1F183AB9-7823-4F0B-9708-7B4130DA5A5E}" dt="2021-08-06T07:28:04.737" v="223" actId="14100"/>
          <ac:spMkLst>
            <pc:docMk/>
            <pc:sldMk cId="2191804307" sldId="277"/>
            <ac:spMk id="334" creationId="{00000000-0000-0000-0000-000000000000}"/>
          </ac:spMkLst>
        </pc:spChg>
        <pc:spChg chg="mod">
          <ac:chgData name="Sahar Ben Mabrouk" userId="f5961619e88cb3af" providerId="LiveId" clId="{1F183AB9-7823-4F0B-9708-7B4130DA5A5E}" dt="2021-08-06T07:29:41.029" v="263" actId="20577"/>
          <ac:spMkLst>
            <pc:docMk/>
            <pc:sldMk cId="2191804307" sldId="277"/>
            <ac:spMk id="335" creationId="{00000000-0000-0000-0000-000000000000}"/>
          </ac:spMkLst>
        </pc:spChg>
        <pc:picChg chg="add mod modCrop">
          <ac:chgData name="Sahar Ben Mabrouk" userId="f5961619e88cb3af" providerId="LiveId" clId="{1F183AB9-7823-4F0B-9708-7B4130DA5A5E}" dt="2021-08-06T07:29:07.993" v="232" actId="1076"/>
          <ac:picMkLst>
            <pc:docMk/>
            <pc:sldMk cId="2191804307" sldId="277"/>
            <ac:picMk id="3" creationId="{07338750-AD39-4130-823A-10022125A55C}"/>
          </ac:picMkLst>
        </pc:picChg>
      </pc:sldChg>
      <pc:sldChg chg="addSp delSp modSp add mod">
        <pc:chgData name="Sahar Ben Mabrouk" userId="f5961619e88cb3af" providerId="LiveId" clId="{1F183AB9-7823-4F0B-9708-7B4130DA5A5E}" dt="2021-08-06T07:46:27.134" v="315" actId="20577"/>
        <pc:sldMkLst>
          <pc:docMk/>
          <pc:sldMk cId="3110723421" sldId="278"/>
        </pc:sldMkLst>
        <pc:spChg chg="del">
          <ac:chgData name="Sahar Ben Mabrouk" userId="f5961619e88cb3af" providerId="LiveId" clId="{1F183AB9-7823-4F0B-9708-7B4130DA5A5E}" dt="2021-08-06T07:44:10.212" v="285" actId="478"/>
          <ac:spMkLst>
            <pc:docMk/>
            <pc:sldMk cId="3110723421" sldId="278"/>
            <ac:spMk id="334" creationId="{00000000-0000-0000-0000-000000000000}"/>
          </ac:spMkLst>
        </pc:spChg>
        <pc:spChg chg="mod">
          <ac:chgData name="Sahar Ben Mabrouk" userId="f5961619e88cb3af" providerId="LiveId" clId="{1F183AB9-7823-4F0B-9708-7B4130DA5A5E}" dt="2021-08-06T07:46:27.134" v="315" actId="20577"/>
          <ac:spMkLst>
            <pc:docMk/>
            <pc:sldMk cId="3110723421" sldId="278"/>
            <ac:spMk id="335" creationId="{00000000-0000-0000-0000-000000000000}"/>
          </ac:spMkLst>
        </pc:spChg>
        <pc:picChg chg="add mod">
          <ac:chgData name="Sahar Ben Mabrouk" userId="f5961619e88cb3af" providerId="LiveId" clId="{1F183AB9-7823-4F0B-9708-7B4130DA5A5E}" dt="2021-08-06T07:44:12.969" v="286" actId="1076"/>
          <ac:picMkLst>
            <pc:docMk/>
            <pc:sldMk cId="3110723421" sldId="278"/>
            <ac:picMk id="3" creationId="{B6D1BD53-A51D-477C-A7DB-F771589122F9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4592175196850394"/>
          <c:y val="1.87499999999999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number of images</c:v>
                </c:pt>
              </c:strCache>
            </c:strRef>
          </c:tx>
          <c:spPr>
            <a:solidFill>
              <a:srgbClr val="FFCC2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328</c:v>
                </c:pt>
                <c:pt idx="1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DB-417D-8291-342432BD082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869054704"/>
        <c:axId val="1869056784"/>
      </c:barChart>
      <c:catAx>
        <c:axId val="1869054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69056784"/>
        <c:crosses val="autoZero"/>
        <c:auto val="1"/>
        <c:lblAlgn val="ctr"/>
        <c:lblOffset val="100"/>
        <c:noMultiLvlLbl val="0"/>
      </c:catAx>
      <c:valAx>
        <c:axId val="18690567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69054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number of images</c:v>
                </c:pt>
              </c:strCache>
            </c:strRef>
          </c:tx>
          <c:spPr>
            <a:solidFill>
              <a:srgbClr val="FFCC2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328</c:v>
                </c:pt>
                <c:pt idx="1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DB-417D-8291-342432BD0827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violenced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Feuil1!$C$2:$C$3</c:f>
              <c:numCache>
                <c:formatCode>General</c:formatCode>
                <c:ptCount val="2"/>
                <c:pt idx="0">
                  <c:v>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F3-4DE0-8A68-E91429158FAA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unviolenced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Feuil1!$A$2:$A$3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Feuil1!$D$2:$D$3</c:f>
              <c:numCache>
                <c:formatCode>General</c:formatCode>
                <c:ptCount val="2"/>
                <c:pt idx="0">
                  <c:v>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F3-4DE0-8A68-E91429158FA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100"/>
        <c:axId val="1869054704"/>
        <c:axId val="1869056784"/>
      </c:barChart>
      <c:catAx>
        <c:axId val="1869054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69056784"/>
        <c:crosses val="autoZero"/>
        <c:auto val="1"/>
        <c:lblAlgn val="ctr"/>
        <c:lblOffset val="100"/>
        <c:noMultiLvlLbl val="0"/>
      </c:catAx>
      <c:valAx>
        <c:axId val="18690567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69054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A4AFE5-1BFD-49AA-B950-6132FEFEAEC0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 phldr="1"/>
      <dgm:spPr/>
    </dgm:pt>
    <dgm:pt modelId="{F26E4E21-7D13-4DF3-84A2-3251D0E38306}">
      <dgm:prSet phldrT="[Texte]" custT="1"/>
      <dgm:spPr/>
      <dgm:t>
        <a:bodyPr/>
        <a:lstStyle/>
        <a:p>
          <a:r>
            <a:rPr lang="fr-FR" sz="2000" dirty="0"/>
            <a:t>Scrapping images</a:t>
          </a:r>
        </a:p>
      </dgm:t>
    </dgm:pt>
    <dgm:pt modelId="{4F44F6FF-7717-4E75-9A48-1BE3FC5DB723}" type="parTrans" cxnId="{AE092B73-6C6D-4F6E-A376-084EEF85F964}">
      <dgm:prSet/>
      <dgm:spPr/>
      <dgm:t>
        <a:bodyPr/>
        <a:lstStyle/>
        <a:p>
          <a:endParaRPr lang="fr-FR"/>
        </a:p>
      </dgm:t>
    </dgm:pt>
    <dgm:pt modelId="{5329C71D-04E5-4211-8B32-C1C643709AE8}" type="sibTrans" cxnId="{AE092B73-6C6D-4F6E-A376-084EEF85F964}">
      <dgm:prSet/>
      <dgm:spPr/>
      <dgm:t>
        <a:bodyPr/>
        <a:lstStyle/>
        <a:p>
          <a:endParaRPr lang="fr-FR"/>
        </a:p>
      </dgm:t>
    </dgm:pt>
    <dgm:pt modelId="{57C6F044-883C-4D0D-B333-4F94EB7F1704}">
      <dgm:prSet phldrT="[Texte]" custT="1"/>
      <dgm:spPr/>
      <dgm:t>
        <a:bodyPr/>
        <a:lstStyle/>
        <a:p>
          <a:r>
            <a:rPr lang="fr-FR" sz="2000" dirty="0"/>
            <a:t>labelling</a:t>
          </a:r>
        </a:p>
      </dgm:t>
    </dgm:pt>
    <dgm:pt modelId="{92B14649-DDDE-4302-9BC2-95A2C3E05BC6}" type="parTrans" cxnId="{591E3073-2233-4B07-B8FA-2C487F197B2A}">
      <dgm:prSet/>
      <dgm:spPr/>
      <dgm:t>
        <a:bodyPr/>
        <a:lstStyle/>
        <a:p>
          <a:endParaRPr lang="fr-FR"/>
        </a:p>
      </dgm:t>
    </dgm:pt>
    <dgm:pt modelId="{FD5D9DFD-D317-4E93-9C12-95866CF8E383}" type="sibTrans" cxnId="{591E3073-2233-4B07-B8FA-2C487F197B2A}">
      <dgm:prSet/>
      <dgm:spPr/>
      <dgm:t>
        <a:bodyPr/>
        <a:lstStyle/>
        <a:p>
          <a:endParaRPr lang="fr-FR"/>
        </a:p>
      </dgm:t>
    </dgm:pt>
    <dgm:pt modelId="{ECD13E4D-640F-4E45-B90F-A5919BB84F6C}">
      <dgm:prSet phldrT="[Texte]" custT="1"/>
      <dgm:spPr/>
      <dgm:t>
        <a:bodyPr/>
        <a:lstStyle/>
        <a:p>
          <a:r>
            <a:rPr lang="fr-FR" sz="2000" dirty="0"/>
            <a:t>Choosing the model</a:t>
          </a:r>
        </a:p>
      </dgm:t>
    </dgm:pt>
    <dgm:pt modelId="{DE5FDDF7-8D64-4C6E-AD84-A53D3A6DA2B9}" type="parTrans" cxnId="{391B1054-6000-43CD-AAD2-80096FEE589E}">
      <dgm:prSet/>
      <dgm:spPr/>
      <dgm:t>
        <a:bodyPr/>
        <a:lstStyle/>
        <a:p>
          <a:endParaRPr lang="fr-FR"/>
        </a:p>
      </dgm:t>
    </dgm:pt>
    <dgm:pt modelId="{B2FB7E7A-7AF0-4C61-B731-79868AC5587D}" type="sibTrans" cxnId="{391B1054-6000-43CD-AAD2-80096FEE589E}">
      <dgm:prSet/>
      <dgm:spPr/>
      <dgm:t>
        <a:bodyPr/>
        <a:lstStyle/>
        <a:p>
          <a:endParaRPr lang="fr-FR"/>
        </a:p>
      </dgm:t>
    </dgm:pt>
    <dgm:pt modelId="{C38FDA68-953B-4D76-BC39-5BCE957FF4E4}" type="pres">
      <dgm:prSet presAssocID="{CFA4AFE5-1BFD-49AA-B950-6132FEFEAEC0}" presName="Name0" presStyleCnt="0">
        <dgm:presLayoutVars>
          <dgm:dir/>
          <dgm:resizeHandles val="exact"/>
        </dgm:presLayoutVars>
      </dgm:prSet>
      <dgm:spPr/>
    </dgm:pt>
    <dgm:pt modelId="{DDE68C63-6760-4EB8-9E61-5FB33A85AA12}" type="pres">
      <dgm:prSet presAssocID="{CFA4AFE5-1BFD-49AA-B950-6132FEFEAEC0}" presName="arrow" presStyleLbl="bgShp" presStyleIdx="0" presStyleCnt="1"/>
      <dgm:spPr/>
    </dgm:pt>
    <dgm:pt modelId="{9BC34041-9277-445E-B4AC-DFE8A42AE28A}" type="pres">
      <dgm:prSet presAssocID="{CFA4AFE5-1BFD-49AA-B950-6132FEFEAEC0}" presName="points" presStyleCnt="0"/>
      <dgm:spPr/>
    </dgm:pt>
    <dgm:pt modelId="{A52DCE64-8738-4F2B-8FAE-12828C25552D}" type="pres">
      <dgm:prSet presAssocID="{F26E4E21-7D13-4DF3-84A2-3251D0E38306}" presName="compositeA" presStyleCnt="0"/>
      <dgm:spPr/>
    </dgm:pt>
    <dgm:pt modelId="{178CFB43-1C4A-4EDB-9FD1-D798F3607A16}" type="pres">
      <dgm:prSet presAssocID="{F26E4E21-7D13-4DF3-84A2-3251D0E38306}" presName="textA" presStyleLbl="revTx" presStyleIdx="0" presStyleCnt="3">
        <dgm:presLayoutVars>
          <dgm:bulletEnabled val="1"/>
        </dgm:presLayoutVars>
      </dgm:prSet>
      <dgm:spPr/>
    </dgm:pt>
    <dgm:pt modelId="{4285D73B-B838-4A91-A752-F4FB5287FD8B}" type="pres">
      <dgm:prSet presAssocID="{F26E4E21-7D13-4DF3-84A2-3251D0E38306}" presName="circleA" presStyleLbl="node1" presStyleIdx="0" presStyleCnt="3"/>
      <dgm:spPr/>
    </dgm:pt>
    <dgm:pt modelId="{9BF44465-1CA1-4F66-A3A4-90AFF2F15937}" type="pres">
      <dgm:prSet presAssocID="{F26E4E21-7D13-4DF3-84A2-3251D0E38306}" presName="spaceA" presStyleCnt="0"/>
      <dgm:spPr/>
    </dgm:pt>
    <dgm:pt modelId="{215E2D41-A569-4044-9BD6-CE99BC58102C}" type="pres">
      <dgm:prSet presAssocID="{5329C71D-04E5-4211-8B32-C1C643709AE8}" presName="space" presStyleCnt="0"/>
      <dgm:spPr/>
    </dgm:pt>
    <dgm:pt modelId="{7E609CDF-3FD6-476A-96C6-50C2AA725CA4}" type="pres">
      <dgm:prSet presAssocID="{57C6F044-883C-4D0D-B333-4F94EB7F1704}" presName="compositeB" presStyleCnt="0"/>
      <dgm:spPr/>
    </dgm:pt>
    <dgm:pt modelId="{9147FF94-47A4-4728-99F6-7B2B9853C25A}" type="pres">
      <dgm:prSet presAssocID="{57C6F044-883C-4D0D-B333-4F94EB7F1704}" presName="textB" presStyleLbl="revTx" presStyleIdx="1" presStyleCnt="3">
        <dgm:presLayoutVars>
          <dgm:bulletEnabled val="1"/>
        </dgm:presLayoutVars>
      </dgm:prSet>
      <dgm:spPr/>
    </dgm:pt>
    <dgm:pt modelId="{1DBE46CC-4161-4C09-B010-C1D658F86D11}" type="pres">
      <dgm:prSet presAssocID="{57C6F044-883C-4D0D-B333-4F94EB7F1704}" presName="circleB" presStyleLbl="node1" presStyleIdx="1" presStyleCnt="3"/>
      <dgm:spPr/>
    </dgm:pt>
    <dgm:pt modelId="{A8E91D1B-2710-4E1F-85B5-B96223393C66}" type="pres">
      <dgm:prSet presAssocID="{57C6F044-883C-4D0D-B333-4F94EB7F1704}" presName="spaceB" presStyleCnt="0"/>
      <dgm:spPr/>
    </dgm:pt>
    <dgm:pt modelId="{CE31E600-8A36-4E0A-985D-AAF420DBCA83}" type="pres">
      <dgm:prSet presAssocID="{FD5D9DFD-D317-4E93-9C12-95866CF8E383}" presName="space" presStyleCnt="0"/>
      <dgm:spPr/>
    </dgm:pt>
    <dgm:pt modelId="{793F996C-43F8-423E-8795-958DB6AFD8FB}" type="pres">
      <dgm:prSet presAssocID="{ECD13E4D-640F-4E45-B90F-A5919BB84F6C}" presName="compositeA" presStyleCnt="0"/>
      <dgm:spPr/>
    </dgm:pt>
    <dgm:pt modelId="{C2A5DBF2-36ED-4F4F-94AA-FB43CB3393A7}" type="pres">
      <dgm:prSet presAssocID="{ECD13E4D-640F-4E45-B90F-A5919BB84F6C}" presName="textA" presStyleLbl="revTx" presStyleIdx="2" presStyleCnt="3">
        <dgm:presLayoutVars>
          <dgm:bulletEnabled val="1"/>
        </dgm:presLayoutVars>
      </dgm:prSet>
      <dgm:spPr/>
    </dgm:pt>
    <dgm:pt modelId="{AAFC2F4D-4DC0-41E6-B9B7-FC857461B9B5}" type="pres">
      <dgm:prSet presAssocID="{ECD13E4D-640F-4E45-B90F-A5919BB84F6C}" presName="circleA" presStyleLbl="node1" presStyleIdx="2" presStyleCnt="3"/>
      <dgm:spPr/>
    </dgm:pt>
    <dgm:pt modelId="{C28D3040-964B-4589-B3D1-BED7609B5A3C}" type="pres">
      <dgm:prSet presAssocID="{ECD13E4D-640F-4E45-B90F-A5919BB84F6C}" presName="spaceA" presStyleCnt="0"/>
      <dgm:spPr/>
    </dgm:pt>
  </dgm:ptLst>
  <dgm:cxnLst>
    <dgm:cxn modelId="{AE092B73-6C6D-4F6E-A376-084EEF85F964}" srcId="{CFA4AFE5-1BFD-49AA-B950-6132FEFEAEC0}" destId="{F26E4E21-7D13-4DF3-84A2-3251D0E38306}" srcOrd="0" destOrd="0" parTransId="{4F44F6FF-7717-4E75-9A48-1BE3FC5DB723}" sibTransId="{5329C71D-04E5-4211-8B32-C1C643709AE8}"/>
    <dgm:cxn modelId="{591E3073-2233-4B07-B8FA-2C487F197B2A}" srcId="{CFA4AFE5-1BFD-49AA-B950-6132FEFEAEC0}" destId="{57C6F044-883C-4D0D-B333-4F94EB7F1704}" srcOrd="1" destOrd="0" parTransId="{92B14649-DDDE-4302-9BC2-95A2C3E05BC6}" sibTransId="{FD5D9DFD-D317-4E93-9C12-95866CF8E383}"/>
    <dgm:cxn modelId="{391B1054-6000-43CD-AAD2-80096FEE589E}" srcId="{CFA4AFE5-1BFD-49AA-B950-6132FEFEAEC0}" destId="{ECD13E4D-640F-4E45-B90F-A5919BB84F6C}" srcOrd="2" destOrd="0" parTransId="{DE5FDDF7-8D64-4C6E-AD84-A53D3A6DA2B9}" sibTransId="{B2FB7E7A-7AF0-4C61-B731-79868AC5587D}"/>
    <dgm:cxn modelId="{1AECDBAF-7028-43C1-B97C-1EAF09843A7B}" type="presOf" srcId="{57C6F044-883C-4D0D-B333-4F94EB7F1704}" destId="{9147FF94-47A4-4728-99F6-7B2B9853C25A}" srcOrd="0" destOrd="0" presId="urn:microsoft.com/office/officeart/2005/8/layout/hProcess11"/>
    <dgm:cxn modelId="{272AD1BF-6F12-4076-8926-CA1837595CEE}" type="presOf" srcId="{ECD13E4D-640F-4E45-B90F-A5919BB84F6C}" destId="{C2A5DBF2-36ED-4F4F-94AA-FB43CB3393A7}" srcOrd="0" destOrd="0" presId="urn:microsoft.com/office/officeart/2005/8/layout/hProcess11"/>
    <dgm:cxn modelId="{8D0CA2CF-D206-4976-841C-A6C8470DF8BC}" type="presOf" srcId="{CFA4AFE5-1BFD-49AA-B950-6132FEFEAEC0}" destId="{C38FDA68-953B-4D76-BC39-5BCE957FF4E4}" srcOrd="0" destOrd="0" presId="urn:microsoft.com/office/officeart/2005/8/layout/hProcess11"/>
    <dgm:cxn modelId="{7455D8FD-C9A2-4101-A260-08364B544020}" type="presOf" srcId="{F26E4E21-7D13-4DF3-84A2-3251D0E38306}" destId="{178CFB43-1C4A-4EDB-9FD1-D798F3607A16}" srcOrd="0" destOrd="0" presId="urn:microsoft.com/office/officeart/2005/8/layout/hProcess11"/>
    <dgm:cxn modelId="{B961EABF-D135-40DF-B727-A6E4BA39DBF3}" type="presParOf" srcId="{C38FDA68-953B-4D76-BC39-5BCE957FF4E4}" destId="{DDE68C63-6760-4EB8-9E61-5FB33A85AA12}" srcOrd="0" destOrd="0" presId="urn:microsoft.com/office/officeart/2005/8/layout/hProcess11"/>
    <dgm:cxn modelId="{23F15B8C-9C36-4DE7-919A-E2737E4B5A16}" type="presParOf" srcId="{C38FDA68-953B-4D76-BC39-5BCE957FF4E4}" destId="{9BC34041-9277-445E-B4AC-DFE8A42AE28A}" srcOrd="1" destOrd="0" presId="urn:microsoft.com/office/officeart/2005/8/layout/hProcess11"/>
    <dgm:cxn modelId="{0A7BF4B2-563D-489E-859F-49D514A147F2}" type="presParOf" srcId="{9BC34041-9277-445E-B4AC-DFE8A42AE28A}" destId="{A52DCE64-8738-4F2B-8FAE-12828C25552D}" srcOrd="0" destOrd="0" presId="urn:microsoft.com/office/officeart/2005/8/layout/hProcess11"/>
    <dgm:cxn modelId="{1B373B7D-C224-48C8-B893-559E5ECBB36B}" type="presParOf" srcId="{A52DCE64-8738-4F2B-8FAE-12828C25552D}" destId="{178CFB43-1C4A-4EDB-9FD1-D798F3607A16}" srcOrd="0" destOrd="0" presId="urn:microsoft.com/office/officeart/2005/8/layout/hProcess11"/>
    <dgm:cxn modelId="{CA01977F-8C45-450C-B7E0-C39B834C9EE2}" type="presParOf" srcId="{A52DCE64-8738-4F2B-8FAE-12828C25552D}" destId="{4285D73B-B838-4A91-A752-F4FB5287FD8B}" srcOrd="1" destOrd="0" presId="urn:microsoft.com/office/officeart/2005/8/layout/hProcess11"/>
    <dgm:cxn modelId="{3BDA6C4B-C703-4B75-9EC8-19222407E3CC}" type="presParOf" srcId="{A52DCE64-8738-4F2B-8FAE-12828C25552D}" destId="{9BF44465-1CA1-4F66-A3A4-90AFF2F15937}" srcOrd="2" destOrd="0" presId="urn:microsoft.com/office/officeart/2005/8/layout/hProcess11"/>
    <dgm:cxn modelId="{8E461FD7-26BE-4354-8DDC-F59BDBEE2BD0}" type="presParOf" srcId="{9BC34041-9277-445E-B4AC-DFE8A42AE28A}" destId="{215E2D41-A569-4044-9BD6-CE99BC58102C}" srcOrd="1" destOrd="0" presId="urn:microsoft.com/office/officeart/2005/8/layout/hProcess11"/>
    <dgm:cxn modelId="{8E31105C-52D8-4AD4-BC22-472EBC916756}" type="presParOf" srcId="{9BC34041-9277-445E-B4AC-DFE8A42AE28A}" destId="{7E609CDF-3FD6-476A-96C6-50C2AA725CA4}" srcOrd="2" destOrd="0" presId="urn:microsoft.com/office/officeart/2005/8/layout/hProcess11"/>
    <dgm:cxn modelId="{69020CB3-8482-4207-8F73-BA5924E9E32C}" type="presParOf" srcId="{7E609CDF-3FD6-476A-96C6-50C2AA725CA4}" destId="{9147FF94-47A4-4728-99F6-7B2B9853C25A}" srcOrd="0" destOrd="0" presId="urn:microsoft.com/office/officeart/2005/8/layout/hProcess11"/>
    <dgm:cxn modelId="{294B72AB-E051-416A-8FCB-80F496407146}" type="presParOf" srcId="{7E609CDF-3FD6-476A-96C6-50C2AA725CA4}" destId="{1DBE46CC-4161-4C09-B010-C1D658F86D11}" srcOrd="1" destOrd="0" presId="urn:microsoft.com/office/officeart/2005/8/layout/hProcess11"/>
    <dgm:cxn modelId="{5136A6DF-4D24-4872-AE9F-82BB62E2E20E}" type="presParOf" srcId="{7E609CDF-3FD6-476A-96C6-50C2AA725CA4}" destId="{A8E91D1B-2710-4E1F-85B5-B96223393C66}" srcOrd="2" destOrd="0" presId="urn:microsoft.com/office/officeart/2005/8/layout/hProcess11"/>
    <dgm:cxn modelId="{2E1F2283-796A-4967-8ED3-684F27E1101B}" type="presParOf" srcId="{9BC34041-9277-445E-B4AC-DFE8A42AE28A}" destId="{CE31E600-8A36-4E0A-985D-AAF420DBCA83}" srcOrd="3" destOrd="0" presId="urn:microsoft.com/office/officeart/2005/8/layout/hProcess11"/>
    <dgm:cxn modelId="{44A916BB-8021-48E8-950A-CFACAD552E3F}" type="presParOf" srcId="{9BC34041-9277-445E-B4AC-DFE8A42AE28A}" destId="{793F996C-43F8-423E-8795-958DB6AFD8FB}" srcOrd="4" destOrd="0" presId="urn:microsoft.com/office/officeart/2005/8/layout/hProcess11"/>
    <dgm:cxn modelId="{BE196977-26A4-41F5-9AFB-776EBA0E4805}" type="presParOf" srcId="{793F996C-43F8-423E-8795-958DB6AFD8FB}" destId="{C2A5DBF2-36ED-4F4F-94AA-FB43CB3393A7}" srcOrd="0" destOrd="0" presId="urn:microsoft.com/office/officeart/2005/8/layout/hProcess11"/>
    <dgm:cxn modelId="{29C2BE10-D784-4F70-BEED-C5FD2A203C90}" type="presParOf" srcId="{793F996C-43F8-423E-8795-958DB6AFD8FB}" destId="{AAFC2F4D-4DC0-41E6-B9B7-FC857461B9B5}" srcOrd="1" destOrd="0" presId="urn:microsoft.com/office/officeart/2005/8/layout/hProcess11"/>
    <dgm:cxn modelId="{CA0BE062-5C2B-4594-B3B2-391F65EC8B7F}" type="presParOf" srcId="{793F996C-43F8-423E-8795-958DB6AFD8FB}" destId="{C28D3040-964B-4589-B3D1-BED7609B5A3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E68C63-6760-4EB8-9E61-5FB33A85AA12}">
      <dsp:nvSpPr>
        <dsp:cNvPr id="0" name=""/>
        <dsp:cNvSpPr/>
      </dsp:nvSpPr>
      <dsp:spPr>
        <a:xfrm>
          <a:off x="0" y="827136"/>
          <a:ext cx="6030099" cy="1102848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8CFB43-1C4A-4EDB-9FD1-D798F3607A16}">
      <dsp:nvSpPr>
        <dsp:cNvPr id="0" name=""/>
        <dsp:cNvSpPr/>
      </dsp:nvSpPr>
      <dsp:spPr>
        <a:xfrm>
          <a:off x="2649" y="0"/>
          <a:ext cx="1748964" cy="1102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Scrapping images</a:t>
          </a:r>
        </a:p>
      </dsp:txBody>
      <dsp:txXfrm>
        <a:off x="2649" y="0"/>
        <a:ext cx="1748964" cy="1102848"/>
      </dsp:txXfrm>
    </dsp:sp>
    <dsp:sp modelId="{4285D73B-B838-4A91-A752-F4FB5287FD8B}">
      <dsp:nvSpPr>
        <dsp:cNvPr id="0" name=""/>
        <dsp:cNvSpPr/>
      </dsp:nvSpPr>
      <dsp:spPr>
        <a:xfrm>
          <a:off x="739276" y="1240704"/>
          <a:ext cx="275712" cy="275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47FF94-47A4-4728-99F6-7B2B9853C25A}">
      <dsp:nvSpPr>
        <dsp:cNvPr id="0" name=""/>
        <dsp:cNvSpPr/>
      </dsp:nvSpPr>
      <dsp:spPr>
        <a:xfrm>
          <a:off x="1839062" y="1654272"/>
          <a:ext cx="1748964" cy="1102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labelling</a:t>
          </a:r>
        </a:p>
      </dsp:txBody>
      <dsp:txXfrm>
        <a:off x="1839062" y="1654272"/>
        <a:ext cx="1748964" cy="1102848"/>
      </dsp:txXfrm>
    </dsp:sp>
    <dsp:sp modelId="{1DBE46CC-4161-4C09-B010-C1D658F86D11}">
      <dsp:nvSpPr>
        <dsp:cNvPr id="0" name=""/>
        <dsp:cNvSpPr/>
      </dsp:nvSpPr>
      <dsp:spPr>
        <a:xfrm>
          <a:off x="2575688" y="1240704"/>
          <a:ext cx="275712" cy="275712"/>
        </a:xfrm>
        <a:prstGeom prst="ellipse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5DBF2-36ED-4F4F-94AA-FB43CB3393A7}">
      <dsp:nvSpPr>
        <dsp:cNvPr id="0" name=""/>
        <dsp:cNvSpPr/>
      </dsp:nvSpPr>
      <dsp:spPr>
        <a:xfrm>
          <a:off x="3675474" y="0"/>
          <a:ext cx="1748964" cy="1102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Choosing the model</a:t>
          </a:r>
        </a:p>
      </dsp:txBody>
      <dsp:txXfrm>
        <a:off x="3675474" y="0"/>
        <a:ext cx="1748964" cy="1102848"/>
      </dsp:txXfrm>
    </dsp:sp>
    <dsp:sp modelId="{AAFC2F4D-4DC0-41E6-B9B7-FC857461B9B5}">
      <dsp:nvSpPr>
        <dsp:cNvPr id="0" name=""/>
        <dsp:cNvSpPr/>
      </dsp:nvSpPr>
      <dsp:spPr>
        <a:xfrm>
          <a:off x="4412100" y="1240704"/>
          <a:ext cx="275712" cy="275712"/>
        </a:xfrm>
        <a:prstGeom prst="ellips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D9C2DE3-3CE9-4B81-B7A6-076CF70A3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1D7EDCF-27BB-482C-AD58-402131F011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4696E-932E-4DC9-AAE4-F828175D7967}" type="datetimeFigureOut">
              <a:rPr lang="fr-FR" smtClean="0"/>
              <a:t>06/08/2021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C28246-C4F1-4442-8687-2C8D0F1CD3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8B3BC6-75D9-43A9-85D8-FE5F131AC1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F7B25-9B60-4737-9A5D-41C9A19E0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630804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7a5407f3b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e7a5407f3b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7a5407f3b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e7a5407f3b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324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7a5407f3b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e7a5407f3b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9135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7a5407f3b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e7a5407f3b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5537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7a5407f3b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 dirty="0">
                <a:solidFill>
                  <a:schemeClr val="dk1"/>
                </a:solidFill>
              </a:rPr>
              <a:t>The idea is oriented to gender based violence , in fact it’s about building a model that detect the face of violenced woman and draw a bounding box around the hurted part</a:t>
            </a:r>
            <a:endParaRPr dirty="0"/>
          </a:p>
        </p:txBody>
      </p:sp>
      <p:sp>
        <p:nvSpPr>
          <p:cNvPr id="295" name="Google Shape;295;ge7a5407f3b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85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7a5407f3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7a5407f3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dk1"/>
                </a:solidFill>
              </a:rPr>
              <a:t>The idea is oriented to gender-based violence , in fact it’s about building a model that detect the face of </a:t>
            </a:r>
            <a:r>
              <a:rPr lang="en-US" sz="1100" dirty="0" err="1">
                <a:solidFill>
                  <a:schemeClr val="dk1"/>
                </a:solidFill>
              </a:rPr>
              <a:t>violenced</a:t>
            </a:r>
            <a:r>
              <a:rPr lang="en-US" sz="1100" dirty="0">
                <a:solidFill>
                  <a:schemeClr val="dk1"/>
                </a:solidFill>
              </a:rPr>
              <a:t> woman and draw a bounding box around the </a:t>
            </a:r>
            <a:r>
              <a:rPr lang="en-US" sz="1100" dirty="0" err="1">
                <a:solidFill>
                  <a:schemeClr val="dk1"/>
                </a:solidFill>
              </a:rPr>
              <a:t>hurted</a:t>
            </a:r>
            <a:r>
              <a:rPr lang="en-US" sz="1100" dirty="0">
                <a:solidFill>
                  <a:schemeClr val="dk1"/>
                </a:solidFill>
              </a:rPr>
              <a:t> part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7a5407f3b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 dirty="0">
                <a:solidFill>
                  <a:schemeClr val="dk1"/>
                </a:solidFill>
              </a:rPr>
              <a:t>The idea is oriented to gender based violence , in fact it’s about building a model that detect the face of violenced woman and draw a bounding box around the hurted part</a:t>
            </a:r>
            <a:endParaRPr dirty="0"/>
          </a:p>
        </p:txBody>
      </p:sp>
      <p:sp>
        <p:nvSpPr>
          <p:cNvPr id="295" name="Google Shape;295;ge7a5407f3b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7a5407f3b_2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e7a5407f3b_2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7a5407f3b_2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e7a5407f3b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643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7a5407f3b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e7a5407f3b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7a5407f3b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e7a5407f3b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4820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7a5407f3b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 dirty="0">
                <a:solidFill>
                  <a:schemeClr val="dk1"/>
                </a:solidFill>
              </a:rPr>
              <a:t>The idea is oriented to gender based violence , in fact it’s about building a model that detect the face of violenced woman and draw a bounding box around the hurted part</a:t>
            </a:r>
            <a:endParaRPr dirty="0"/>
          </a:p>
        </p:txBody>
      </p:sp>
      <p:sp>
        <p:nvSpPr>
          <p:cNvPr id="295" name="Google Shape;295;ge7a5407f3b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6314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7a5407f3b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e7a5407f3b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822933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2"/>
          </p:nvPr>
        </p:nvSpPr>
        <p:spPr>
          <a:xfrm>
            <a:off x="457110" y="2761560"/>
            <a:ext cx="822933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body" idx="3"/>
          </p:nvPr>
        </p:nvSpPr>
        <p:spPr>
          <a:xfrm>
            <a:off x="457110" y="276156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body" idx="4"/>
          </p:nvPr>
        </p:nvSpPr>
        <p:spPr>
          <a:xfrm>
            <a:off x="4673970" y="276156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1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0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71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71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>
            <a:spLocks noGrp="1"/>
          </p:cNvSpPr>
          <p:nvPr>
            <p:ph type="subTitle" idx="1"/>
          </p:nvPr>
        </p:nvSpPr>
        <p:spPr>
          <a:xfrm>
            <a:off x="628560" y="273780"/>
            <a:ext cx="7886700" cy="46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71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3"/>
          <p:cNvSpPr txBox="1">
            <a:spLocks noGrp="1"/>
          </p:cNvSpPr>
          <p:nvPr>
            <p:ph type="body" idx="3"/>
          </p:nvPr>
        </p:nvSpPr>
        <p:spPr>
          <a:xfrm>
            <a:off x="457110" y="276156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71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4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body" idx="3"/>
          </p:nvPr>
        </p:nvSpPr>
        <p:spPr>
          <a:xfrm>
            <a:off x="4673970" y="276156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body" idx="3"/>
          </p:nvPr>
        </p:nvSpPr>
        <p:spPr>
          <a:xfrm>
            <a:off x="457110" y="2761560"/>
            <a:ext cx="822933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822933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body" idx="2"/>
          </p:nvPr>
        </p:nvSpPr>
        <p:spPr>
          <a:xfrm>
            <a:off x="457110" y="2761560"/>
            <a:ext cx="822933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7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7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7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7"/>
          <p:cNvSpPr txBox="1">
            <a:spLocks noGrp="1"/>
          </p:cNvSpPr>
          <p:nvPr>
            <p:ph type="body" idx="3"/>
          </p:nvPr>
        </p:nvSpPr>
        <p:spPr>
          <a:xfrm>
            <a:off x="457110" y="276156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7"/>
          <p:cNvSpPr txBox="1">
            <a:spLocks noGrp="1"/>
          </p:cNvSpPr>
          <p:nvPr>
            <p:ph type="body" idx="4"/>
          </p:nvPr>
        </p:nvSpPr>
        <p:spPr>
          <a:xfrm>
            <a:off x="4673970" y="276156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264978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body" idx="2"/>
          </p:nvPr>
        </p:nvSpPr>
        <p:spPr>
          <a:xfrm>
            <a:off x="3239730" y="1203390"/>
            <a:ext cx="264978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8"/>
          <p:cNvSpPr txBox="1">
            <a:spLocks noGrp="1"/>
          </p:cNvSpPr>
          <p:nvPr>
            <p:ph type="body" idx="3"/>
          </p:nvPr>
        </p:nvSpPr>
        <p:spPr>
          <a:xfrm>
            <a:off x="6022350" y="1203390"/>
            <a:ext cx="264978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8"/>
          <p:cNvSpPr txBox="1">
            <a:spLocks noGrp="1"/>
          </p:cNvSpPr>
          <p:nvPr>
            <p:ph type="body" idx="4"/>
          </p:nvPr>
        </p:nvSpPr>
        <p:spPr>
          <a:xfrm>
            <a:off x="457110" y="2761560"/>
            <a:ext cx="264978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8"/>
          <p:cNvSpPr txBox="1">
            <a:spLocks noGrp="1"/>
          </p:cNvSpPr>
          <p:nvPr>
            <p:ph type="body" idx="5"/>
          </p:nvPr>
        </p:nvSpPr>
        <p:spPr>
          <a:xfrm>
            <a:off x="3239730" y="2761560"/>
            <a:ext cx="264978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8"/>
          <p:cNvSpPr txBox="1">
            <a:spLocks noGrp="1"/>
          </p:cNvSpPr>
          <p:nvPr>
            <p:ph type="body" idx="6"/>
          </p:nvPr>
        </p:nvSpPr>
        <p:spPr>
          <a:xfrm>
            <a:off x="6022350" y="2761560"/>
            <a:ext cx="264978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0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0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0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40"/>
          <p:cNvSpPr txBox="1">
            <a:spLocks noGrp="1"/>
          </p:cNvSpPr>
          <p:nvPr>
            <p:ph type="body" idx="3"/>
          </p:nvPr>
        </p:nvSpPr>
        <p:spPr>
          <a:xfrm>
            <a:off x="457110" y="276156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0"/>
          <p:cNvSpPr txBox="1">
            <a:spLocks noGrp="1"/>
          </p:cNvSpPr>
          <p:nvPr>
            <p:ph type="body" idx="4"/>
          </p:nvPr>
        </p:nvSpPr>
        <p:spPr>
          <a:xfrm>
            <a:off x="4673970" y="276156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2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2"/>
          <p:cNvSpPr txBox="1">
            <a:spLocks noGrp="1"/>
          </p:cNvSpPr>
          <p:nvPr>
            <p:ph type="subTitle" idx="1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3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3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4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44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71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4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71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5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6"/>
          <p:cNvSpPr txBox="1">
            <a:spLocks noGrp="1"/>
          </p:cNvSpPr>
          <p:nvPr>
            <p:ph type="subTitle" idx="1"/>
          </p:nvPr>
        </p:nvSpPr>
        <p:spPr>
          <a:xfrm>
            <a:off x="628560" y="273780"/>
            <a:ext cx="7886700" cy="46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7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7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7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71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7"/>
          <p:cNvSpPr txBox="1">
            <a:spLocks noGrp="1"/>
          </p:cNvSpPr>
          <p:nvPr>
            <p:ph type="body" idx="3"/>
          </p:nvPr>
        </p:nvSpPr>
        <p:spPr>
          <a:xfrm>
            <a:off x="457110" y="276156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8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71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48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8"/>
          <p:cNvSpPr txBox="1">
            <a:spLocks noGrp="1"/>
          </p:cNvSpPr>
          <p:nvPr>
            <p:ph type="body" idx="3"/>
          </p:nvPr>
        </p:nvSpPr>
        <p:spPr>
          <a:xfrm>
            <a:off x="4673970" y="276156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9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9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9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9"/>
          <p:cNvSpPr txBox="1">
            <a:spLocks noGrp="1"/>
          </p:cNvSpPr>
          <p:nvPr>
            <p:ph type="body" idx="3"/>
          </p:nvPr>
        </p:nvSpPr>
        <p:spPr>
          <a:xfrm>
            <a:off x="457110" y="2761560"/>
            <a:ext cx="822933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0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0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822933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50"/>
          <p:cNvSpPr txBox="1">
            <a:spLocks noGrp="1"/>
          </p:cNvSpPr>
          <p:nvPr>
            <p:ph type="body" idx="2"/>
          </p:nvPr>
        </p:nvSpPr>
        <p:spPr>
          <a:xfrm>
            <a:off x="457110" y="2761560"/>
            <a:ext cx="822933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1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264978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51"/>
          <p:cNvSpPr txBox="1">
            <a:spLocks noGrp="1"/>
          </p:cNvSpPr>
          <p:nvPr>
            <p:ph type="body" idx="2"/>
          </p:nvPr>
        </p:nvSpPr>
        <p:spPr>
          <a:xfrm>
            <a:off x="3239730" y="1203390"/>
            <a:ext cx="264978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51"/>
          <p:cNvSpPr txBox="1">
            <a:spLocks noGrp="1"/>
          </p:cNvSpPr>
          <p:nvPr>
            <p:ph type="body" idx="3"/>
          </p:nvPr>
        </p:nvSpPr>
        <p:spPr>
          <a:xfrm>
            <a:off x="6022350" y="1203390"/>
            <a:ext cx="264978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51"/>
          <p:cNvSpPr txBox="1">
            <a:spLocks noGrp="1"/>
          </p:cNvSpPr>
          <p:nvPr>
            <p:ph type="body" idx="4"/>
          </p:nvPr>
        </p:nvSpPr>
        <p:spPr>
          <a:xfrm>
            <a:off x="457110" y="2761560"/>
            <a:ext cx="264978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1"/>
          <p:cNvSpPr txBox="1">
            <a:spLocks noGrp="1"/>
          </p:cNvSpPr>
          <p:nvPr>
            <p:ph type="body" idx="5"/>
          </p:nvPr>
        </p:nvSpPr>
        <p:spPr>
          <a:xfrm>
            <a:off x="3239730" y="2761560"/>
            <a:ext cx="264978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1"/>
          <p:cNvSpPr txBox="1">
            <a:spLocks noGrp="1"/>
          </p:cNvSpPr>
          <p:nvPr>
            <p:ph type="body" idx="6"/>
          </p:nvPr>
        </p:nvSpPr>
        <p:spPr>
          <a:xfrm>
            <a:off x="6022350" y="2761560"/>
            <a:ext cx="264978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4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54"/>
          <p:cNvSpPr txBox="1">
            <a:spLocks noGrp="1"/>
          </p:cNvSpPr>
          <p:nvPr>
            <p:ph type="subTitle" idx="1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5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55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6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6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71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56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71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71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71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7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8"/>
          <p:cNvSpPr txBox="1">
            <a:spLocks noGrp="1"/>
          </p:cNvSpPr>
          <p:nvPr>
            <p:ph type="subTitle" idx="1"/>
          </p:nvPr>
        </p:nvSpPr>
        <p:spPr>
          <a:xfrm>
            <a:off x="628560" y="273780"/>
            <a:ext cx="7886700" cy="46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9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59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59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71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59"/>
          <p:cNvSpPr txBox="1">
            <a:spLocks noGrp="1"/>
          </p:cNvSpPr>
          <p:nvPr>
            <p:ph type="body" idx="3"/>
          </p:nvPr>
        </p:nvSpPr>
        <p:spPr>
          <a:xfrm>
            <a:off x="457110" y="276156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0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60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71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60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60"/>
          <p:cNvSpPr txBox="1">
            <a:spLocks noGrp="1"/>
          </p:cNvSpPr>
          <p:nvPr>
            <p:ph type="body" idx="3"/>
          </p:nvPr>
        </p:nvSpPr>
        <p:spPr>
          <a:xfrm>
            <a:off x="4673970" y="276156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1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61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61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61"/>
          <p:cNvSpPr txBox="1">
            <a:spLocks noGrp="1"/>
          </p:cNvSpPr>
          <p:nvPr>
            <p:ph type="body" idx="3"/>
          </p:nvPr>
        </p:nvSpPr>
        <p:spPr>
          <a:xfrm>
            <a:off x="457110" y="2761560"/>
            <a:ext cx="822933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2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62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822933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62"/>
          <p:cNvSpPr txBox="1">
            <a:spLocks noGrp="1"/>
          </p:cNvSpPr>
          <p:nvPr>
            <p:ph type="body" idx="2"/>
          </p:nvPr>
        </p:nvSpPr>
        <p:spPr>
          <a:xfrm>
            <a:off x="457110" y="2761560"/>
            <a:ext cx="822933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3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63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63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63"/>
          <p:cNvSpPr txBox="1">
            <a:spLocks noGrp="1"/>
          </p:cNvSpPr>
          <p:nvPr>
            <p:ph type="body" idx="3"/>
          </p:nvPr>
        </p:nvSpPr>
        <p:spPr>
          <a:xfrm>
            <a:off x="457110" y="276156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63"/>
          <p:cNvSpPr txBox="1">
            <a:spLocks noGrp="1"/>
          </p:cNvSpPr>
          <p:nvPr>
            <p:ph type="body" idx="4"/>
          </p:nvPr>
        </p:nvSpPr>
        <p:spPr>
          <a:xfrm>
            <a:off x="4673970" y="276156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4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64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264978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64"/>
          <p:cNvSpPr txBox="1">
            <a:spLocks noGrp="1"/>
          </p:cNvSpPr>
          <p:nvPr>
            <p:ph type="body" idx="2"/>
          </p:nvPr>
        </p:nvSpPr>
        <p:spPr>
          <a:xfrm>
            <a:off x="3239730" y="1203390"/>
            <a:ext cx="264978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64"/>
          <p:cNvSpPr txBox="1">
            <a:spLocks noGrp="1"/>
          </p:cNvSpPr>
          <p:nvPr>
            <p:ph type="body" idx="3"/>
          </p:nvPr>
        </p:nvSpPr>
        <p:spPr>
          <a:xfrm>
            <a:off x="6022350" y="1203390"/>
            <a:ext cx="264978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64"/>
          <p:cNvSpPr txBox="1">
            <a:spLocks noGrp="1"/>
          </p:cNvSpPr>
          <p:nvPr>
            <p:ph type="body" idx="4"/>
          </p:nvPr>
        </p:nvSpPr>
        <p:spPr>
          <a:xfrm>
            <a:off x="457110" y="2761560"/>
            <a:ext cx="264978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64"/>
          <p:cNvSpPr txBox="1">
            <a:spLocks noGrp="1"/>
          </p:cNvSpPr>
          <p:nvPr>
            <p:ph type="body" idx="5"/>
          </p:nvPr>
        </p:nvSpPr>
        <p:spPr>
          <a:xfrm>
            <a:off x="3239730" y="2761560"/>
            <a:ext cx="264978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64"/>
          <p:cNvSpPr txBox="1">
            <a:spLocks noGrp="1"/>
          </p:cNvSpPr>
          <p:nvPr>
            <p:ph type="body" idx="6"/>
          </p:nvPr>
        </p:nvSpPr>
        <p:spPr>
          <a:xfrm>
            <a:off x="6022350" y="2761560"/>
            <a:ext cx="264978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ubTitle" idx="1"/>
          </p:nvPr>
        </p:nvSpPr>
        <p:spPr>
          <a:xfrm>
            <a:off x="628560" y="273780"/>
            <a:ext cx="7886700" cy="46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71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3"/>
          </p:nvPr>
        </p:nvSpPr>
        <p:spPr>
          <a:xfrm>
            <a:off x="457110" y="276156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71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3"/>
          </p:nvPr>
        </p:nvSpPr>
        <p:spPr>
          <a:xfrm>
            <a:off x="4673970" y="276156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71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body" idx="3"/>
          </p:nvPr>
        </p:nvSpPr>
        <p:spPr>
          <a:xfrm>
            <a:off x="457110" y="2761560"/>
            <a:ext cx="8229330" cy="14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628560" y="1369170"/>
            <a:ext cx="3886110" cy="3263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/>
          </p:nvPr>
        </p:nvSpPr>
        <p:spPr>
          <a:xfrm>
            <a:off x="4629150" y="1369170"/>
            <a:ext cx="3886110" cy="3263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28560" y="4767390"/>
            <a:ext cx="2057400" cy="27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3028860" y="4767390"/>
            <a:ext cx="3086100" cy="27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457860" y="4767390"/>
            <a:ext cx="2057400" cy="27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629910" y="342900"/>
            <a:ext cx="294921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title" idx="2"/>
          </p:nvPr>
        </p:nvSpPr>
        <p:spPr>
          <a:xfrm>
            <a:off x="3887460" y="740610"/>
            <a:ext cx="4629150" cy="365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1"/>
          </p:nvPr>
        </p:nvSpPr>
        <p:spPr>
          <a:xfrm>
            <a:off x="629910" y="1543050"/>
            <a:ext cx="2949210" cy="285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dt" idx="10"/>
          </p:nvPr>
        </p:nvSpPr>
        <p:spPr>
          <a:xfrm>
            <a:off x="628560" y="4767390"/>
            <a:ext cx="2057400" cy="27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ftr" idx="11"/>
          </p:nvPr>
        </p:nvSpPr>
        <p:spPr>
          <a:xfrm>
            <a:off x="3028860" y="4767390"/>
            <a:ext cx="3086100" cy="27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ldNum" idx="12"/>
          </p:nvPr>
        </p:nvSpPr>
        <p:spPr>
          <a:xfrm>
            <a:off x="6457860" y="4767390"/>
            <a:ext cx="2057400" cy="27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63" name="Google Shape;163;p39"/>
          <p:cNvSpPr txBox="1">
            <a:spLocks noGrp="1"/>
          </p:cNvSpPr>
          <p:nvPr>
            <p:ph type="title" idx="2"/>
          </p:nvPr>
        </p:nvSpPr>
        <p:spPr>
          <a:xfrm>
            <a:off x="628560" y="1369170"/>
            <a:ext cx="7886700" cy="3263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64" name="Google Shape;164;p39"/>
          <p:cNvSpPr txBox="1">
            <a:spLocks noGrp="1"/>
          </p:cNvSpPr>
          <p:nvPr>
            <p:ph type="dt" idx="10"/>
          </p:nvPr>
        </p:nvSpPr>
        <p:spPr>
          <a:xfrm>
            <a:off x="628560" y="4767390"/>
            <a:ext cx="2057400" cy="27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65" name="Google Shape;165;p39"/>
          <p:cNvSpPr txBox="1">
            <a:spLocks noGrp="1"/>
          </p:cNvSpPr>
          <p:nvPr>
            <p:ph type="ftr" idx="11"/>
          </p:nvPr>
        </p:nvSpPr>
        <p:spPr>
          <a:xfrm>
            <a:off x="3028860" y="4767390"/>
            <a:ext cx="3086100" cy="27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66" name="Google Shape;166;p39"/>
          <p:cNvSpPr txBox="1">
            <a:spLocks noGrp="1"/>
          </p:cNvSpPr>
          <p:nvPr>
            <p:ph type="sldNum" idx="12"/>
          </p:nvPr>
        </p:nvSpPr>
        <p:spPr>
          <a:xfrm>
            <a:off x="6457860" y="4767390"/>
            <a:ext cx="2057400" cy="27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39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2"/>
          <p:cNvSpPr txBox="1">
            <a:spLocks noGrp="1"/>
          </p:cNvSpPr>
          <p:nvPr>
            <p:ph type="title"/>
          </p:nvPr>
        </p:nvSpPr>
        <p:spPr>
          <a:xfrm>
            <a:off x="629910" y="273780"/>
            <a:ext cx="7886700" cy="99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218" name="Google Shape;218;p52"/>
          <p:cNvSpPr txBox="1">
            <a:spLocks noGrp="1"/>
          </p:cNvSpPr>
          <p:nvPr>
            <p:ph type="body" idx="1"/>
          </p:nvPr>
        </p:nvSpPr>
        <p:spPr>
          <a:xfrm>
            <a:off x="629910" y="1260900"/>
            <a:ext cx="3868290" cy="61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219" name="Google Shape;219;p52"/>
          <p:cNvSpPr txBox="1">
            <a:spLocks noGrp="1"/>
          </p:cNvSpPr>
          <p:nvPr>
            <p:ph type="title" idx="2"/>
          </p:nvPr>
        </p:nvSpPr>
        <p:spPr>
          <a:xfrm>
            <a:off x="629910" y="1878930"/>
            <a:ext cx="3868290" cy="276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220" name="Google Shape;220;p52"/>
          <p:cNvSpPr txBox="1">
            <a:spLocks noGrp="1"/>
          </p:cNvSpPr>
          <p:nvPr>
            <p:ph type="body" idx="3"/>
          </p:nvPr>
        </p:nvSpPr>
        <p:spPr>
          <a:xfrm>
            <a:off x="4629150" y="1260900"/>
            <a:ext cx="3887460" cy="61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221" name="Google Shape;221;p52"/>
          <p:cNvSpPr txBox="1">
            <a:spLocks noGrp="1"/>
          </p:cNvSpPr>
          <p:nvPr>
            <p:ph type="title" idx="4"/>
          </p:nvPr>
        </p:nvSpPr>
        <p:spPr>
          <a:xfrm>
            <a:off x="4629150" y="1878930"/>
            <a:ext cx="3887460" cy="276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222" name="Google Shape;222;p52"/>
          <p:cNvSpPr txBox="1">
            <a:spLocks noGrp="1"/>
          </p:cNvSpPr>
          <p:nvPr>
            <p:ph type="dt" idx="10"/>
          </p:nvPr>
        </p:nvSpPr>
        <p:spPr>
          <a:xfrm>
            <a:off x="628560" y="4767390"/>
            <a:ext cx="2057400" cy="27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223" name="Google Shape;223;p52"/>
          <p:cNvSpPr txBox="1">
            <a:spLocks noGrp="1"/>
          </p:cNvSpPr>
          <p:nvPr>
            <p:ph type="ftr" idx="11"/>
          </p:nvPr>
        </p:nvSpPr>
        <p:spPr>
          <a:xfrm>
            <a:off x="3028860" y="4767390"/>
            <a:ext cx="3086100" cy="27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224" name="Google Shape;224;p52"/>
          <p:cNvSpPr txBox="1">
            <a:spLocks noGrp="1"/>
          </p:cNvSpPr>
          <p:nvPr>
            <p:ph type="sldNum" idx="12"/>
          </p:nvPr>
        </p:nvSpPr>
        <p:spPr>
          <a:xfrm>
            <a:off x="6457860" y="4767390"/>
            <a:ext cx="2057400" cy="27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900" b="0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hyperlink" Target="https://www.makesense.ai/" TargetMode="External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/>
          <p:nvPr/>
        </p:nvSpPr>
        <p:spPr>
          <a:xfrm>
            <a:off x="-50" y="0"/>
            <a:ext cx="9144090" cy="5143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84" name="Google Shape;284;p66"/>
          <p:cNvSpPr/>
          <p:nvPr/>
        </p:nvSpPr>
        <p:spPr>
          <a:xfrm rot="3967200" flipH="1">
            <a:off x="6473250" y="367740"/>
            <a:ext cx="2241000" cy="2241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0" y="1447"/>
                </a:moveTo>
                <a:lnTo>
                  <a:pt x="10800" y="10800"/>
                </a:lnTo>
                <a:close/>
                <a:moveTo>
                  <a:pt x="5400" y="1447"/>
                </a:moveTo>
              </a:path>
            </a:pathLst>
          </a:custGeom>
          <a:noFill/>
          <a:ln w="127075" cap="flat" cmpd="sng">
            <a:solidFill>
              <a:srgbClr val="FFC000"/>
            </a:solidFill>
            <a:prstDash val="dashDot"/>
            <a:miter lim="8000"/>
            <a:headEnd type="none" w="sm" len="sm"/>
            <a:tailEnd type="none" w="sm" len="sm"/>
          </a:ln>
        </p:spPr>
      </p:sp>
      <p:sp>
        <p:nvSpPr>
          <p:cNvPr id="285" name="Google Shape;285;p66"/>
          <p:cNvSpPr txBox="1"/>
          <p:nvPr/>
        </p:nvSpPr>
        <p:spPr>
          <a:xfrm>
            <a:off x="1914570" y="155520"/>
            <a:ext cx="5935140" cy="62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 b="1" i="0" u="none" strike="noStrike" cap="none" dirty="0">
                <a:solidFill>
                  <a:srgbClr val="500050"/>
                </a:solidFill>
                <a:latin typeface="Arial"/>
                <a:ea typeface="Arial"/>
                <a:cs typeface="Arial"/>
                <a:sym typeface="Arial"/>
              </a:rPr>
              <a:t>Zindi mentorship programme</a:t>
            </a:r>
            <a:endParaRPr sz="27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66"/>
          <p:cNvSpPr/>
          <p:nvPr/>
        </p:nvSpPr>
        <p:spPr>
          <a:xfrm flipH="1">
            <a:off x="-540" y="4114800"/>
            <a:ext cx="2004750" cy="1028700"/>
          </a:xfrm>
          <a:custGeom>
            <a:avLst/>
            <a:gdLst/>
            <a:ahLst/>
            <a:cxnLst/>
            <a:rect l="l" t="t" r="r" b="b"/>
            <a:pathLst>
              <a:path w="2672863" h="1371600" extrusionOk="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7" name="Google Shape;287;p66"/>
          <p:cNvPicPr preferRelativeResize="0"/>
          <p:nvPr/>
        </p:nvPicPr>
        <p:blipFill rotWithShape="1">
          <a:blip r:embed="rId3">
            <a:alphaModFix/>
          </a:blip>
          <a:srcRect t="5628"/>
          <a:stretch/>
        </p:blipFill>
        <p:spPr>
          <a:xfrm>
            <a:off x="54725" y="1132012"/>
            <a:ext cx="2631225" cy="263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66"/>
          <p:cNvSpPr txBox="1"/>
          <p:nvPr/>
        </p:nvSpPr>
        <p:spPr>
          <a:xfrm>
            <a:off x="2821525" y="3521500"/>
            <a:ext cx="3294000" cy="16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/>
              <a:t>Mentees</a:t>
            </a:r>
            <a:r>
              <a:rPr lang="fr" sz="1800" dirty="0"/>
              <a:t>:</a:t>
            </a:r>
            <a:br>
              <a:rPr lang="fr" sz="1800" dirty="0"/>
            </a:br>
            <a:endParaRPr sz="1800" dirty="0"/>
          </a:p>
          <a:p>
            <a:pPr marL="635000" marR="0" lvl="0" indent="-1778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fr" sz="2000" i="0" u="none" strike="noStrike" cap="none" dirty="0">
                <a:solidFill>
                  <a:srgbClr val="000000"/>
                </a:solidFill>
              </a:rPr>
              <a:t>Sahar Ben Mabrouk</a:t>
            </a:r>
            <a:endParaRPr sz="2000" i="0" u="none" strike="noStrike" cap="none" dirty="0"/>
          </a:p>
          <a:p>
            <a:pPr marL="635000" marR="0" lvl="0" indent="-17780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fr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Tosin Akintibu </a:t>
            </a:r>
            <a:endParaRPr sz="2000" dirty="0"/>
          </a:p>
          <a:p>
            <a:pPr marL="635000" marR="0" lvl="0" indent="-17780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fr" sz="2000" dirty="0"/>
              <a:t>Damaris Ndjebayi</a:t>
            </a:r>
          </a:p>
          <a:p>
            <a:pPr marL="635000" marR="0" lvl="0" indent="-17780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fr-FR" sz="2000" dirty="0"/>
              <a:t>Nancy </a:t>
            </a:r>
            <a:r>
              <a:rPr lang="fr-FR" sz="2000" dirty="0" err="1"/>
              <a:t>Boakye</a:t>
            </a:r>
            <a:endParaRPr sz="2000" dirty="0"/>
          </a:p>
        </p:txBody>
      </p:sp>
      <p:sp>
        <p:nvSpPr>
          <p:cNvPr id="290" name="Google Shape;290;p66"/>
          <p:cNvSpPr txBox="1"/>
          <p:nvPr/>
        </p:nvSpPr>
        <p:spPr>
          <a:xfrm>
            <a:off x="3183785" y="929015"/>
            <a:ext cx="3847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0" i="0" u="none" strike="noStrike" cap="non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Final </a:t>
            </a:r>
            <a:r>
              <a:rPr lang="fr" sz="2400">
                <a:solidFill>
                  <a:srgbClr val="BF9000"/>
                </a:solidFill>
              </a:rPr>
              <a:t>presentation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66"/>
          <p:cNvSpPr txBox="1"/>
          <p:nvPr/>
        </p:nvSpPr>
        <p:spPr>
          <a:xfrm>
            <a:off x="6692625" y="3309175"/>
            <a:ext cx="2379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Mentor: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Ms.Grace Omojola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66"/>
          <p:cNvSpPr txBox="1"/>
          <p:nvPr/>
        </p:nvSpPr>
        <p:spPr>
          <a:xfrm>
            <a:off x="3110900" y="1524450"/>
            <a:ext cx="5478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b="1"/>
              <a:t>Detection of violenced and unviolenced women</a:t>
            </a:r>
            <a:endParaRPr sz="25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2"/>
          <p:cNvSpPr/>
          <p:nvPr/>
        </p:nvSpPr>
        <p:spPr>
          <a:xfrm>
            <a:off x="-540" y="0"/>
            <a:ext cx="9144090" cy="5143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65" name="Google Shape;365;p72"/>
          <p:cNvSpPr/>
          <p:nvPr/>
        </p:nvSpPr>
        <p:spPr>
          <a:xfrm rot="3967200" flipH="1">
            <a:off x="6823323" y="-172473"/>
            <a:ext cx="2049369" cy="1606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0" y="1447"/>
                </a:moveTo>
                <a:lnTo>
                  <a:pt x="10800" y="10800"/>
                </a:lnTo>
                <a:close/>
                <a:moveTo>
                  <a:pt x="5400" y="1447"/>
                </a:moveTo>
              </a:path>
            </a:pathLst>
          </a:custGeom>
          <a:noFill/>
          <a:ln w="127075" cap="flat" cmpd="sng">
            <a:solidFill>
              <a:srgbClr val="FFC000"/>
            </a:solidFill>
            <a:prstDash val="dashDot"/>
            <a:miter lim="8000"/>
            <a:headEnd type="none" w="sm" len="sm"/>
            <a:tailEnd type="none" w="sm" len="sm"/>
          </a:ln>
        </p:spPr>
      </p:sp>
      <p:sp>
        <p:nvSpPr>
          <p:cNvPr id="367" name="Google Shape;367;p72"/>
          <p:cNvSpPr/>
          <p:nvPr/>
        </p:nvSpPr>
        <p:spPr>
          <a:xfrm flipH="1">
            <a:off x="-540" y="4114800"/>
            <a:ext cx="2004750" cy="1028700"/>
          </a:xfrm>
          <a:custGeom>
            <a:avLst/>
            <a:gdLst/>
            <a:ahLst/>
            <a:cxnLst/>
            <a:rect l="l" t="t" r="r" b="b"/>
            <a:pathLst>
              <a:path w="2672863" h="1371600" extrusionOk="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437A4E18-261B-4D5A-82D3-BD6A49C6D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26" y="1128320"/>
            <a:ext cx="3541711" cy="3676207"/>
          </a:xfrm>
          <a:prstGeom prst="rect">
            <a:avLst/>
          </a:prstGeom>
        </p:spPr>
      </p:pic>
      <p:pic>
        <p:nvPicPr>
          <p:cNvPr id="5" name="Image 4" descr="Une image contenant texte, personne, fille, femelle&#10;&#10;Description générée automatiquement">
            <a:extLst>
              <a:ext uri="{FF2B5EF4-FFF2-40B4-BE49-F238E27FC236}">
                <a16:creationId xmlns:a16="http://schemas.microsoft.com/office/drawing/2014/main" id="{D5CD701D-D7F4-4C12-91DE-4BEB452DB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363" y="1072117"/>
            <a:ext cx="3541711" cy="3630254"/>
          </a:xfrm>
          <a:prstGeom prst="rect">
            <a:avLst/>
          </a:prstGeom>
        </p:spPr>
      </p:pic>
      <p:sp>
        <p:nvSpPr>
          <p:cNvPr id="9" name="Google Shape;313;p68">
            <a:extLst>
              <a:ext uri="{FF2B5EF4-FFF2-40B4-BE49-F238E27FC236}">
                <a16:creationId xmlns:a16="http://schemas.microsoft.com/office/drawing/2014/main" id="{2702AC38-72BD-4439-8595-0E4113B70503}"/>
              </a:ext>
            </a:extLst>
          </p:cNvPr>
          <p:cNvSpPr txBox="1">
            <a:spLocks/>
          </p:cNvSpPr>
          <p:nvPr/>
        </p:nvSpPr>
        <p:spPr>
          <a:xfrm>
            <a:off x="477930" y="90549"/>
            <a:ext cx="2550505" cy="39949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of the project: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52980A0-2313-4896-8804-F129D9B216FD}"/>
              </a:ext>
            </a:extLst>
          </p:cNvPr>
          <p:cNvSpPr txBox="1"/>
          <p:nvPr/>
        </p:nvSpPr>
        <p:spPr>
          <a:xfrm>
            <a:off x="2922580" y="90549"/>
            <a:ext cx="439262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 b="1" dirty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Ground </a:t>
            </a:r>
            <a:r>
              <a:rPr lang="fr-FR" sz="2400" b="1" dirty="0" err="1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truths</a:t>
            </a:r>
            <a:r>
              <a:rPr lang="fr-FR" sz="2400" b="1" dirty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visualisation </a:t>
            </a:r>
          </a:p>
        </p:txBody>
      </p:sp>
    </p:spTree>
    <p:extLst>
      <p:ext uri="{BB962C8B-B14F-4D97-AF65-F5344CB8AC3E}">
        <p14:creationId xmlns:p14="http://schemas.microsoft.com/office/powerpoint/2010/main" val="3061465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7"/>
          <p:cNvSpPr/>
          <p:nvPr/>
        </p:nvSpPr>
        <p:spPr>
          <a:xfrm>
            <a:off x="7656390" y="0"/>
            <a:ext cx="851310" cy="358560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67"/>
          <p:cNvSpPr/>
          <p:nvPr/>
        </p:nvSpPr>
        <p:spPr>
          <a:xfrm>
            <a:off x="5115960" y="1968300"/>
            <a:ext cx="609390" cy="6093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lose/>
              </a:path>
            </a:pathLst>
          </a:custGeom>
          <a:noFill/>
          <a:ln w="127075" cap="flat" cmpd="sng">
            <a:solidFill>
              <a:srgbClr val="5B9BD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01" name="Google Shape;301;p67"/>
          <p:cNvSpPr/>
          <p:nvPr/>
        </p:nvSpPr>
        <p:spPr>
          <a:xfrm rot="-5400000">
            <a:off x="6684390" y="913950"/>
            <a:ext cx="1790640" cy="1790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lnTo>
                  <a:pt x="16200" y="1080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</p:sp>
      <p:sp>
        <p:nvSpPr>
          <p:cNvPr id="307" name="Google Shape;307;p67"/>
          <p:cNvSpPr/>
          <p:nvPr/>
        </p:nvSpPr>
        <p:spPr>
          <a:xfrm>
            <a:off x="86760" y="4210493"/>
            <a:ext cx="1359268" cy="912892"/>
          </a:xfrm>
          <a:custGeom>
            <a:avLst/>
            <a:gdLst/>
            <a:ahLst/>
            <a:cxnLst/>
            <a:rect l="l" t="t" r="r" b="b"/>
            <a:pathLst>
              <a:path w="2643352" h="1895331" extrusionOk="0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13;p68">
            <a:extLst>
              <a:ext uri="{FF2B5EF4-FFF2-40B4-BE49-F238E27FC236}">
                <a16:creationId xmlns:a16="http://schemas.microsoft.com/office/drawing/2014/main" id="{8C1F4538-98B7-4305-950B-59F048FEE436}"/>
              </a:ext>
            </a:extLst>
          </p:cNvPr>
          <p:cNvSpPr txBox="1">
            <a:spLocks/>
          </p:cNvSpPr>
          <p:nvPr/>
        </p:nvSpPr>
        <p:spPr>
          <a:xfrm>
            <a:off x="477930" y="90549"/>
            <a:ext cx="2550505" cy="39949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of the project: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233EFFC-26FD-47C8-8726-57AF0F7772AA}"/>
              </a:ext>
            </a:extLst>
          </p:cNvPr>
          <p:cNvSpPr txBox="1"/>
          <p:nvPr/>
        </p:nvSpPr>
        <p:spPr>
          <a:xfrm>
            <a:off x="2922580" y="90549"/>
            <a:ext cx="439262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 b="1" dirty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Choosing the model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9B5FD88-3DF0-4509-BECD-F71600C5BC6B}"/>
              </a:ext>
            </a:extLst>
          </p:cNvPr>
          <p:cNvSpPr txBox="1"/>
          <p:nvPr/>
        </p:nvSpPr>
        <p:spPr>
          <a:xfrm>
            <a:off x="703506" y="829453"/>
            <a:ext cx="3512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/>
              <a:t>Faster</a:t>
            </a:r>
            <a:r>
              <a:rPr lang="fr-FR" sz="1600" b="1" dirty="0"/>
              <a:t> RCNN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EEA44B-5978-4FBD-9966-5861BA56D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658" y="899040"/>
            <a:ext cx="4162949" cy="372474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E76044E-8462-4916-B0C6-28A6860A07FB}"/>
              </a:ext>
            </a:extLst>
          </p:cNvPr>
          <p:cNvSpPr txBox="1"/>
          <p:nvPr/>
        </p:nvSpPr>
        <p:spPr>
          <a:xfrm>
            <a:off x="341523" y="1410159"/>
            <a:ext cx="32830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It’s</a:t>
            </a:r>
            <a:r>
              <a:rPr lang="fr-FR" dirty="0"/>
              <a:t> an </a:t>
            </a:r>
            <a:r>
              <a:rPr lang="fr-FR" dirty="0" err="1"/>
              <a:t>accurate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model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region</a:t>
            </a:r>
            <a:r>
              <a:rPr lang="fr-FR" dirty="0"/>
              <a:t> </a:t>
            </a:r>
            <a:r>
              <a:rPr lang="fr-FR" dirty="0" err="1"/>
              <a:t>proposal</a:t>
            </a:r>
            <a:r>
              <a:rPr lang="fr-FR" dirty="0"/>
              <a:t> network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generates</a:t>
            </a:r>
            <a:r>
              <a:rPr lang="fr-FR" dirty="0"/>
              <a:t> </a:t>
            </a:r>
            <a:r>
              <a:rPr lang="fr-FR" dirty="0" err="1"/>
              <a:t>region</a:t>
            </a:r>
            <a:r>
              <a:rPr lang="fr-FR" dirty="0"/>
              <a:t> of </a:t>
            </a:r>
            <a:r>
              <a:rPr lang="fr-FR" dirty="0" err="1"/>
              <a:t>interests</a:t>
            </a:r>
            <a:r>
              <a:rPr lang="fr-FR" dirty="0"/>
              <a:t> in an image, </a:t>
            </a:r>
            <a:r>
              <a:rPr lang="fr-FR" dirty="0" err="1"/>
              <a:t>developped</a:t>
            </a:r>
            <a:r>
              <a:rPr lang="fr-FR" dirty="0"/>
              <a:t> by </a:t>
            </a:r>
            <a:r>
              <a:rPr lang="fr-FR" dirty="0" err="1"/>
              <a:t>Shaoqing</a:t>
            </a:r>
            <a:r>
              <a:rPr lang="fr-FR" dirty="0"/>
              <a:t> Ren et al,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A2404B3-5756-4CBB-8D40-2B3DDA38BC3A}"/>
              </a:ext>
            </a:extLst>
          </p:cNvPr>
          <p:cNvSpPr txBox="1"/>
          <p:nvPr/>
        </p:nvSpPr>
        <p:spPr>
          <a:xfrm>
            <a:off x="549894" y="2933436"/>
            <a:ext cx="3512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YOLO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0C4FF4D-602B-4C5C-860C-D9E7724EB372}"/>
              </a:ext>
            </a:extLst>
          </p:cNvPr>
          <p:cNvSpPr txBox="1"/>
          <p:nvPr/>
        </p:nvSpPr>
        <p:spPr>
          <a:xfrm>
            <a:off x="480093" y="3548990"/>
            <a:ext cx="3512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RetinaNet</a:t>
            </a:r>
          </a:p>
        </p:txBody>
      </p:sp>
    </p:spTree>
    <p:extLst>
      <p:ext uri="{BB962C8B-B14F-4D97-AF65-F5344CB8AC3E}">
        <p14:creationId xmlns:p14="http://schemas.microsoft.com/office/powerpoint/2010/main" val="872207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0"/>
          <p:cNvSpPr/>
          <p:nvPr/>
        </p:nvSpPr>
        <p:spPr>
          <a:xfrm>
            <a:off x="2160" y="0"/>
            <a:ext cx="9141660" cy="5143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32" name="Google Shape;332;p70"/>
          <p:cNvSpPr/>
          <p:nvPr/>
        </p:nvSpPr>
        <p:spPr>
          <a:xfrm>
            <a:off x="0" y="0"/>
            <a:ext cx="754912" cy="5143500"/>
          </a:xfrm>
          <a:custGeom>
            <a:avLst/>
            <a:gdLst/>
            <a:ahLst/>
            <a:cxnLst/>
            <a:rect l="l" t="t" r="r" b="b"/>
            <a:pathLst>
              <a:path w="4167271" h="6858000" extrusionOk="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70"/>
          <p:cNvSpPr/>
          <p:nvPr/>
        </p:nvSpPr>
        <p:spPr>
          <a:xfrm rot="10800000" flipH="1">
            <a:off x="5662710" y="-1221480"/>
            <a:ext cx="3062610" cy="30626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10800" y="10800"/>
                </a:lnTo>
                <a:close/>
                <a:moveTo>
                  <a:pt x="10800" y="0"/>
                </a:moveTo>
              </a:path>
            </a:pathLst>
          </a:custGeom>
          <a:noFill/>
          <a:ln w="127075" cap="flat" cmpd="sng">
            <a:solidFill>
              <a:srgbClr val="FFC000"/>
            </a:solidFill>
            <a:prstDash val="dashDot"/>
            <a:miter lim="8000"/>
            <a:headEnd type="none" w="sm" len="sm"/>
            <a:tailEnd type="none" w="sm" len="sm"/>
          </a:ln>
        </p:spPr>
      </p:sp>
      <p:sp>
        <p:nvSpPr>
          <p:cNvPr id="335" name="Google Shape;335;p70"/>
          <p:cNvSpPr txBox="1"/>
          <p:nvPr/>
        </p:nvSpPr>
        <p:spPr>
          <a:xfrm>
            <a:off x="1048592" y="857025"/>
            <a:ext cx="5179950" cy="1134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0" strike="noStrike" dirty="0">
                <a:latin typeface="Arial"/>
                <a:ea typeface="Arial"/>
                <a:cs typeface="Arial"/>
                <a:sym typeface="Arial"/>
              </a:rPr>
              <a:t>More clean and </a:t>
            </a:r>
            <a:r>
              <a:rPr lang="fr-FR" b="0" strike="noStrike" dirty="0" err="1">
                <a:latin typeface="Arial"/>
                <a:ea typeface="Arial"/>
                <a:cs typeface="Arial"/>
                <a:sym typeface="Arial"/>
              </a:rPr>
              <a:t>less</a:t>
            </a:r>
            <a:r>
              <a:rPr lang="fr-FR" b="0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b="0" strike="noStrike" dirty="0" err="1">
                <a:latin typeface="Arial"/>
                <a:ea typeface="Arial"/>
                <a:cs typeface="Arial"/>
                <a:sym typeface="Arial"/>
              </a:rPr>
              <a:t>noisy</a:t>
            </a:r>
            <a:r>
              <a:rPr lang="fr-FR" b="0" strike="noStrike" dirty="0">
                <a:latin typeface="Arial"/>
                <a:ea typeface="Arial"/>
                <a:cs typeface="Arial"/>
                <a:sym typeface="Arial"/>
              </a:rPr>
              <a:t> images to the </a:t>
            </a:r>
            <a:r>
              <a:rPr lang="fr-FR" b="0" strike="noStrike" dirty="0" err="1">
                <a:latin typeface="Arial"/>
                <a:ea typeface="Arial"/>
                <a:cs typeface="Arial"/>
                <a:sym typeface="Arial"/>
              </a:rPr>
              <a:t>dataset</a:t>
            </a:r>
            <a:br>
              <a:rPr lang="fr-FR" b="0" strike="noStrike" dirty="0">
                <a:latin typeface="Arial"/>
                <a:ea typeface="Arial"/>
                <a:cs typeface="Arial"/>
                <a:sym typeface="Arial"/>
              </a:rPr>
            </a:br>
            <a:endParaRPr lang="fr-FR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 err="1"/>
              <a:t>Keypoint</a:t>
            </a:r>
            <a:r>
              <a:rPr lang="fr-FR" dirty="0"/>
              <a:t> annotations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pose estimation </a:t>
            </a:r>
            <a:r>
              <a:rPr lang="fr-FR" dirty="0" err="1"/>
              <a:t>task</a:t>
            </a:r>
            <a:br>
              <a:rPr lang="fr-FR" dirty="0"/>
            </a:br>
            <a:endParaRPr lang="fr-FR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13;p68">
            <a:extLst>
              <a:ext uri="{FF2B5EF4-FFF2-40B4-BE49-F238E27FC236}">
                <a16:creationId xmlns:a16="http://schemas.microsoft.com/office/drawing/2014/main" id="{F5A47C93-45DE-438B-B81F-41826F61B5F4}"/>
              </a:ext>
            </a:extLst>
          </p:cNvPr>
          <p:cNvSpPr txBox="1">
            <a:spLocks/>
          </p:cNvSpPr>
          <p:nvPr/>
        </p:nvSpPr>
        <p:spPr>
          <a:xfrm>
            <a:off x="855236" y="13483"/>
            <a:ext cx="5373306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can we add to the project:</a:t>
            </a:r>
          </a:p>
        </p:txBody>
      </p:sp>
      <p:pic>
        <p:nvPicPr>
          <p:cNvPr id="3" name="Image 2" descr="Une image contenant très coloré&#10;&#10;Description générée automatiquement">
            <a:extLst>
              <a:ext uri="{FF2B5EF4-FFF2-40B4-BE49-F238E27FC236}">
                <a16:creationId xmlns:a16="http://schemas.microsoft.com/office/drawing/2014/main" id="{5D6823EC-AD3B-4463-9BDF-3A34374E7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53" y="1841131"/>
            <a:ext cx="4808289" cy="29076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0"/>
          <p:cNvSpPr/>
          <p:nvPr/>
        </p:nvSpPr>
        <p:spPr>
          <a:xfrm>
            <a:off x="0" y="0"/>
            <a:ext cx="9141660" cy="5143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fr-FR" dirty="0"/>
          </a:p>
        </p:txBody>
      </p:sp>
      <p:sp>
        <p:nvSpPr>
          <p:cNvPr id="332" name="Google Shape;332;p70"/>
          <p:cNvSpPr/>
          <p:nvPr/>
        </p:nvSpPr>
        <p:spPr>
          <a:xfrm>
            <a:off x="0" y="0"/>
            <a:ext cx="754912" cy="5143500"/>
          </a:xfrm>
          <a:custGeom>
            <a:avLst/>
            <a:gdLst/>
            <a:ahLst/>
            <a:cxnLst/>
            <a:rect l="l" t="t" r="r" b="b"/>
            <a:pathLst>
              <a:path w="4167271" h="6858000" extrusionOk="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70"/>
          <p:cNvSpPr/>
          <p:nvPr/>
        </p:nvSpPr>
        <p:spPr>
          <a:xfrm rot="10800000" flipH="1">
            <a:off x="7903848" y="-1221480"/>
            <a:ext cx="821472" cy="3050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10800" y="10800"/>
                </a:lnTo>
                <a:close/>
                <a:moveTo>
                  <a:pt x="10800" y="0"/>
                </a:moveTo>
              </a:path>
            </a:pathLst>
          </a:custGeom>
          <a:noFill/>
          <a:ln w="127075" cap="flat" cmpd="sng">
            <a:solidFill>
              <a:srgbClr val="FFC000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fr-FR" dirty="0"/>
          </a:p>
        </p:txBody>
      </p:sp>
      <p:sp>
        <p:nvSpPr>
          <p:cNvPr id="335" name="Google Shape;335;p70"/>
          <p:cNvSpPr txBox="1"/>
          <p:nvPr/>
        </p:nvSpPr>
        <p:spPr>
          <a:xfrm>
            <a:off x="1026057" y="565234"/>
            <a:ext cx="5593614" cy="126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facebook</a:t>
            </a:r>
            <a:r>
              <a:rPr lang="fr-FR" dirty="0"/>
              <a:t> detectron2 model for pose estimation: </a:t>
            </a:r>
            <a:r>
              <a:rPr lang="fr-FR" dirty="0" err="1"/>
              <a:t>region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CNN </a:t>
            </a:r>
            <a:r>
              <a:rPr lang="fr-FR" dirty="0" err="1"/>
              <a:t>backboned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resnet</a:t>
            </a:r>
            <a:r>
              <a:rPr lang="fr-FR" dirty="0"/>
              <a:t> and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pyramid</a:t>
            </a:r>
            <a:r>
              <a:rPr lang="fr-FR" dirty="0"/>
              <a:t> network </a:t>
            </a:r>
            <a:r>
              <a:rPr lang="fr-FR" dirty="0" err="1"/>
              <a:t>fpn</a:t>
            </a:r>
            <a:br>
              <a:rPr lang="fr-FR" dirty="0"/>
            </a:br>
            <a:r>
              <a:rPr lang="fr-FR" dirty="0"/>
              <a:t> 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13;p68">
            <a:extLst>
              <a:ext uri="{FF2B5EF4-FFF2-40B4-BE49-F238E27FC236}">
                <a16:creationId xmlns:a16="http://schemas.microsoft.com/office/drawing/2014/main" id="{F5A47C93-45DE-438B-B81F-41826F61B5F4}"/>
              </a:ext>
            </a:extLst>
          </p:cNvPr>
          <p:cNvSpPr txBox="1">
            <a:spLocks/>
          </p:cNvSpPr>
          <p:nvPr/>
        </p:nvSpPr>
        <p:spPr>
          <a:xfrm>
            <a:off x="855236" y="13483"/>
            <a:ext cx="5373306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can we add to the project:</a:t>
            </a:r>
          </a:p>
        </p:txBody>
      </p:sp>
      <p:pic>
        <p:nvPicPr>
          <p:cNvPr id="2" name="detectron2_MODEL_ZOO.md at master · facebookresearch_detectron2 · GitHub - Google Chrome 2021-08-06 08-17-05">
            <a:hlinkClick r:id="" action="ppaction://media"/>
            <a:extLst>
              <a:ext uri="{FF2B5EF4-FFF2-40B4-BE49-F238E27FC236}">
                <a16:creationId xmlns:a16="http://schemas.microsoft.com/office/drawing/2014/main" id="{F7DE3329-8620-45C5-86A9-B0E9BC6EB3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541" t="3680" r="1969" b="-3680"/>
          <a:stretch/>
        </p:blipFill>
        <p:spPr>
          <a:xfrm>
            <a:off x="1377313" y="1627516"/>
            <a:ext cx="5960748" cy="33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0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0"/>
          <p:cNvSpPr/>
          <p:nvPr/>
        </p:nvSpPr>
        <p:spPr>
          <a:xfrm>
            <a:off x="2160" y="0"/>
            <a:ext cx="9141660" cy="5143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32" name="Google Shape;332;p70"/>
          <p:cNvSpPr/>
          <p:nvPr/>
        </p:nvSpPr>
        <p:spPr>
          <a:xfrm>
            <a:off x="0" y="0"/>
            <a:ext cx="754912" cy="5143500"/>
          </a:xfrm>
          <a:custGeom>
            <a:avLst/>
            <a:gdLst/>
            <a:ahLst/>
            <a:cxnLst/>
            <a:rect l="l" t="t" r="r" b="b"/>
            <a:pathLst>
              <a:path w="4167271" h="6858000" extrusionOk="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70"/>
          <p:cNvSpPr/>
          <p:nvPr/>
        </p:nvSpPr>
        <p:spPr>
          <a:xfrm rot="10800000" flipH="1">
            <a:off x="7738110" y="-1221480"/>
            <a:ext cx="987210" cy="30045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10800" y="10800"/>
                </a:lnTo>
                <a:close/>
                <a:moveTo>
                  <a:pt x="10800" y="0"/>
                </a:moveTo>
              </a:path>
            </a:pathLst>
          </a:custGeom>
          <a:noFill/>
          <a:ln w="127075" cap="flat" cmpd="sng">
            <a:solidFill>
              <a:srgbClr val="FFC000"/>
            </a:solidFill>
            <a:prstDash val="dashDot"/>
            <a:miter lim="8000"/>
            <a:headEnd type="none" w="sm" len="sm"/>
            <a:tailEnd type="none" w="sm" len="sm"/>
          </a:ln>
        </p:spPr>
      </p:sp>
      <p:sp>
        <p:nvSpPr>
          <p:cNvPr id="335" name="Google Shape;335;p70"/>
          <p:cNvSpPr txBox="1"/>
          <p:nvPr/>
        </p:nvSpPr>
        <p:spPr>
          <a:xfrm>
            <a:off x="951914" y="588589"/>
            <a:ext cx="517995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10000"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br>
              <a:rPr lang="fr-FR" dirty="0"/>
            </a:br>
            <a:r>
              <a:rPr lang="fr-FR" dirty="0"/>
              <a:t> 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transfer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: a </a:t>
            </a:r>
            <a:r>
              <a:rPr lang="fr-FR" dirty="0" err="1"/>
              <a:t>pretrained</a:t>
            </a:r>
            <a:r>
              <a:rPr lang="fr-FR" dirty="0"/>
              <a:t> model on  coco </a:t>
            </a:r>
            <a:r>
              <a:rPr lang="fr-FR" dirty="0" err="1"/>
              <a:t>dataset</a:t>
            </a:r>
            <a:r>
              <a:rPr lang="fr-FR" dirty="0"/>
              <a:t> for </a:t>
            </a:r>
            <a:r>
              <a:rPr lang="fr-FR" dirty="0" err="1"/>
              <a:t>keypoint</a:t>
            </a:r>
            <a:r>
              <a:rPr lang="fr-FR" dirty="0"/>
              <a:t> </a:t>
            </a:r>
            <a:r>
              <a:rPr lang="fr-FR" dirty="0" err="1"/>
              <a:t>detection</a:t>
            </a:r>
            <a:br>
              <a:rPr lang="fr-FR" dirty="0"/>
            </a:br>
            <a:endParaRPr lang="fr-FR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13;p68">
            <a:extLst>
              <a:ext uri="{FF2B5EF4-FFF2-40B4-BE49-F238E27FC236}">
                <a16:creationId xmlns:a16="http://schemas.microsoft.com/office/drawing/2014/main" id="{F5A47C93-45DE-438B-B81F-41826F61B5F4}"/>
              </a:ext>
            </a:extLst>
          </p:cNvPr>
          <p:cNvSpPr txBox="1">
            <a:spLocks/>
          </p:cNvSpPr>
          <p:nvPr/>
        </p:nvSpPr>
        <p:spPr>
          <a:xfrm>
            <a:off x="855236" y="13483"/>
            <a:ext cx="5373306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can we add to the project: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7338750-AD39-4130-823A-10022125A5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0" t="4867" b="5311"/>
          <a:stretch/>
        </p:blipFill>
        <p:spPr>
          <a:xfrm>
            <a:off x="1456020" y="1479290"/>
            <a:ext cx="5863590" cy="31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04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0"/>
          <p:cNvSpPr/>
          <p:nvPr/>
        </p:nvSpPr>
        <p:spPr>
          <a:xfrm>
            <a:off x="2160" y="0"/>
            <a:ext cx="9141660" cy="5143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32" name="Google Shape;332;p70"/>
          <p:cNvSpPr/>
          <p:nvPr/>
        </p:nvSpPr>
        <p:spPr>
          <a:xfrm>
            <a:off x="0" y="0"/>
            <a:ext cx="754912" cy="5143500"/>
          </a:xfrm>
          <a:custGeom>
            <a:avLst/>
            <a:gdLst/>
            <a:ahLst/>
            <a:cxnLst/>
            <a:rect l="l" t="t" r="r" b="b"/>
            <a:pathLst>
              <a:path w="4167271" h="6858000" extrusionOk="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70"/>
          <p:cNvSpPr txBox="1"/>
          <p:nvPr/>
        </p:nvSpPr>
        <p:spPr>
          <a:xfrm>
            <a:off x="855236" y="1040758"/>
            <a:ext cx="3062610" cy="306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br>
              <a:rPr lang="fr-FR" dirty="0"/>
            </a:br>
            <a:endParaRPr lang="fr-FR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Train the model to </a:t>
            </a:r>
            <a:r>
              <a:rPr lang="fr-FR" dirty="0" err="1"/>
              <a:t>detect</a:t>
            </a:r>
            <a:r>
              <a:rPr lang="fr-FR" dirty="0"/>
              <a:t> if a </a:t>
            </a:r>
            <a:r>
              <a:rPr lang="fr-FR" dirty="0" err="1"/>
              <a:t>person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facing</a:t>
            </a:r>
            <a:r>
              <a:rPr lang="fr-FR" dirty="0"/>
              <a:t> violence by </a:t>
            </a:r>
            <a:r>
              <a:rPr lang="fr-FR" dirty="0" err="1"/>
              <a:t>estimating</a:t>
            </a:r>
            <a:r>
              <a:rPr lang="fr-FR"/>
              <a:t>  </a:t>
            </a:r>
            <a:r>
              <a:rPr lang="fr-FR" dirty="0"/>
              <a:t>the </a:t>
            </a:r>
            <a:r>
              <a:rPr lang="fr-FR"/>
              <a:t>pose </a:t>
            </a:r>
            <a:br>
              <a:rPr lang="fr-FR"/>
            </a:br>
            <a:endParaRPr lang="fr-FR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 err="1"/>
              <a:t>classify</a:t>
            </a:r>
            <a:r>
              <a:rPr lang="fr-FR" dirty="0"/>
              <a:t> the </a:t>
            </a:r>
            <a:r>
              <a:rPr lang="fr-FR" dirty="0" err="1"/>
              <a:t>victim</a:t>
            </a:r>
            <a:r>
              <a:rPr lang="fr-FR" dirty="0"/>
              <a:t> (</a:t>
            </a:r>
            <a:r>
              <a:rPr lang="fr-FR" dirty="0" err="1"/>
              <a:t>woman</a:t>
            </a:r>
            <a:r>
              <a:rPr lang="fr-FR" dirty="0"/>
              <a:t> or man) and the </a:t>
            </a:r>
            <a:r>
              <a:rPr lang="fr-FR" dirty="0" err="1"/>
              <a:t>agressor</a:t>
            </a:r>
            <a:r>
              <a:rPr lang="fr-FR" dirty="0"/>
              <a:t> 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13;p68">
            <a:extLst>
              <a:ext uri="{FF2B5EF4-FFF2-40B4-BE49-F238E27FC236}">
                <a16:creationId xmlns:a16="http://schemas.microsoft.com/office/drawing/2014/main" id="{F5A47C93-45DE-438B-B81F-41826F61B5F4}"/>
              </a:ext>
            </a:extLst>
          </p:cNvPr>
          <p:cNvSpPr txBox="1">
            <a:spLocks/>
          </p:cNvSpPr>
          <p:nvPr/>
        </p:nvSpPr>
        <p:spPr>
          <a:xfrm>
            <a:off x="855236" y="13483"/>
            <a:ext cx="5373306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can we add to the project:</a:t>
            </a:r>
          </a:p>
        </p:txBody>
      </p:sp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B6D1BD53-A51D-477C-A7DB-F77158912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40758"/>
            <a:ext cx="4286848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23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7"/>
          <p:cNvSpPr/>
          <p:nvPr/>
        </p:nvSpPr>
        <p:spPr>
          <a:xfrm>
            <a:off x="2340" y="13562"/>
            <a:ext cx="9141660" cy="5143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8" name="Google Shape;298;p67"/>
          <p:cNvSpPr/>
          <p:nvPr/>
        </p:nvSpPr>
        <p:spPr>
          <a:xfrm>
            <a:off x="7656390" y="0"/>
            <a:ext cx="851310" cy="358560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rgbClr val="5B9BD5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67"/>
          <p:cNvSpPr txBox="1"/>
          <p:nvPr/>
        </p:nvSpPr>
        <p:spPr>
          <a:xfrm>
            <a:off x="756473" y="1452195"/>
            <a:ext cx="4168800" cy="3263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67"/>
          <p:cNvSpPr/>
          <p:nvPr/>
        </p:nvSpPr>
        <p:spPr>
          <a:xfrm>
            <a:off x="5115960" y="1968300"/>
            <a:ext cx="609390" cy="6093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lose/>
              </a:path>
            </a:pathLst>
          </a:custGeom>
          <a:noFill/>
          <a:ln w="127075" cap="flat" cmpd="sng">
            <a:solidFill>
              <a:srgbClr val="5B9BD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01" name="Google Shape;301;p67"/>
          <p:cNvSpPr/>
          <p:nvPr/>
        </p:nvSpPr>
        <p:spPr>
          <a:xfrm rot="-5400000">
            <a:off x="6684390" y="913950"/>
            <a:ext cx="1790640" cy="1790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lnTo>
                  <a:pt x="16200" y="1080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</p:sp>
      <p:sp>
        <p:nvSpPr>
          <p:cNvPr id="302" name="Google Shape;302;p67"/>
          <p:cNvSpPr/>
          <p:nvPr/>
        </p:nvSpPr>
        <p:spPr>
          <a:xfrm>
            <a:off x="5115960" y="0"/>
            <a:ext cx="1736370" cy="1163160"/>
          </a:xfrm>
          <a:custGeom>
            <a:avLst/>
            <a:gdLst/>
            <a:ahLst/>
            <a:cxnLst/>
            <a:rect l="l" t="t" r="r" b="b"/>
            <a:pathLst>
              <a:path w="2325104" h="1551003" extrusionOk="0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3" name="Google Shape;303;p67"/>
          <p:cNvCxnSpPr/>
          <p:nvPr/>
        </p:nvCxnSpPr>
        <p:spPr>
          <a:xfrm>
            <a:off x="8793360" y="998730"/>
            <a:ext cx="270" cy="1198530"/>
          </a:xfrm>
          <a:prstGeom prst="straightConnector1">
            <a:avLst/>
          </a:prstGeom>
          <a:noFill/>
          <a:ln w="127075" cap="flat" cmpd="sng">
            <a:solidFill>
              <a:srgbClr val="FFC000"/>
            </a:solidFill>
            <a:prstDash val="dashDot"/>
            <a:miter lim="8000"/>
            <a:headEnd type="none" w="sm" len="sm"/>
            <a:tailEnd type="none" w="sm" len="sm"/>
          </a:ln>
        </p:spPr>
      </p:cxnSp>
      <p:sp>
        <p:nvSpPr>
          <p:cNvPr id="304" name="Google Shape;304;p67"/>
          <p:cNvSpPr/>
          <p:nvPr/>
        </p:nvSpPr>
        <p:spPr>
          <a:xfrm>
            <a:off x="8254170" y="3083940"/>
            <a:ext cx="889920" cy="1328670"/>
          </a:xfrm>
          <a:custGeom>
            <a:avLst/>
            <a:gdLst/>
            <a:ahLst/>
            <a:cxnLst/>
            <a:rect l="l" t="t" r="r" b="b"/>
            <a:pathLst>
              <a:path w="1186451" h="1771650" extrusionOk="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67"/>
          <p:cNvSpPr/>
          <p:nvPr/>
        </p:nvSpPr>
        <p:spPr>
          <a:xfrm rot="-606600">
            <a:off x="4565160" y="3108780"/>
            <a:ext cx="3062610" cy="30626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10800" y="10800"/>
                </a:lnTo>
                <a:close/>
                <a:moveTo>
                  <a:pt x="10800" y="0"/>
                </a:moveTo>
              </a:path>
            </a:pathLst>
          </a:custGeom>
          <a:noFill/>
          <a:ln w="127075" cap="flat" cmpd="sng">
            <a:solidFill>
              <a:srgbClr val="FFC000"/>
            </a:solidFill>
            <a:prstDash val="dashDot"/>
            <a:miter lim="8000"/>
            <a:headEnd type="none" w="sm" len="sm"/>
            <a:tailEnd type="none" w="sm" len="sm"/>
          </a:ln>
        </p:spPr>
      </p:sp>
      <p:sp>
        <p:nvSpPr>
          <p:cNvPr id="307" name="Google Shape;307;p67"/>
          <p:cNvSpPr/>
          <p:nvPr/>
        </p:nvSpPr>
        <p:spPr>
          <a:xfrm>
            <a:off x="5115960" y="3721950"/>
            <a:ext cx="1982610" cy="1421550"/>
          </a:xfrm>
          <a:custGeom>
            <a:avLst/>
            <a:gdLst/>
            <a:ahLst/>
            <a:cxnLst/>
            <a:rect l="l" t="t" r="r" b="b"/>
            <a:pathLst>
              <a:path w="2643352" h="1895331" extrusionOk="0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13;p68">
            <a:extLst>
              <a:ext uri="{FF2B5EF4-FFF2-40B4-BE49-F238E27FC236}">
                <a16:creationId xmlns:a16="http://schemas.microsoft.com/office/drawing/2014/main" id="{E9F84C4C-C0BD-4FB0-A5BA-096617A55DD3}"/>
              </a:ext>
            </a:extLst>
          </p:cNvPr>
          <p:cNvSpPr txBox="1">
            <a:spLocks/>
          </p:cNvSpPr>
          <p:nvPr/>
        </p:nvSpPr>
        <p:spPr>
          <a:xfrm>
            <a:off x="756473" y="2223636"/>
            <a:ext cx="5373306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your attention</a:t>
            </a:r>
          </a:p>
        </p:txBody>
      </p:sp>
      <p:sp>
        <p:nvSpPr>
          <p:cNvPr id="15" name="Google Shape;313;p68">
            <a:extLst>
              <a:ext uri="{FF2B5EF4-FFF2-40B4-BE49-F238E27FC236}">
                <a16:creationId xmlns:a16="http://schemas.microsoft.com/office/drawing/2014/main" id="{A1A86E13-0ADE-4242-A73A-81FB95DF20B3}"/>
              </a:ext>
            </a:extLst>
          </p:cNvPr>
          <p:cNvSpPr txBox="1">
            <a:spLocks/>
          </p:cNvSpPr>
          <p:nvPr/>
        </p:nvSpPr>
        <p:spPr>
          <a:xfrm>
            <a:off x="806607" y="894545"/>
            <a:ext cx="5373306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end..</a:t>
            </a:r>
          </a:p>
        </p:txBody>
      </p:sp>
    </p:spTree>
    <p:extLst>
      <p:ext uri="{BB962C8B-B14F-4D97-AF65-F5344CB8AC3E}">
        <p14:creationId xmlns:p14="http://schemas.microsoft.com/office/powerpoint/2010/main" val="3301685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7" name="Rectangle 31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2" name="Arc 32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473511" y="367870"/>
            <a:ext cx="2240924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3" name="Google Shape;313;p68"/>
          <p:cNvSpPr txBox="1">
            <a:spLocks noGrp="1"/>
          </p:cNvSpPr>
          <p:nvPr>
            <p:ph type="title"/>
          </p:nvPr>
        </p:nvSpPr>
        <p:spPr>
          <a:xfrm>
            <a:off x="4421221" y="383469"/>
            <a:ext cx="4094129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 of the idea :</a:t>
            </a:r>
          </a:p>
        </p:txBody>
      </p:sp>
      <p:sp>
        <p:nvSpPr>
          <p:cNvPr id="328" name="Freeform: Shape 32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114800"/>
            <a:ext cx="2004647" cy="10287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B7AF90-2693-4877-AE70-00E4EDADC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32183"/>
            <a:ext cx="3548126" cy="424925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15" name="Google Shape;315;p68"/>
          <p:cNvSpPr txBox="1">
            <a:spLocks noGrp="1"/>
          </p:cNvSpPr>
          <p:nvPr>
            <p:ph type="body" idx="2"/>
          </p:nvPr>
        </p:nvSpPr>
        <p:spPr>
          <a:xfrm>
            <a:off x="4421221" y="1488332"/>
            <a:ext cx="4094129" cy="314439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Many women who are victims of gender-based violence tend to remain silent or hide the scars</a:t>
            </a:r>
            <a:b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Building an Object detection Model that can identify the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hurted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part on the face of violence’s victim</a:t>
            </a:r>
            <a:b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Generating a bounding box around the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hurted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part </a:t>
            </a:r>
            <a:b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Constructing a dataset</a:t>
            </a:r>
            <a:b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Labelling the images with bounding boxes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7"/>
          <p:cNvSpPr/>
          <p:nvPr/>
        </p:nvSpPr>
        <p:spPr>
          <a:xfrm>
            <a:off x="7656390" y="0"/>
            <a:ext cx="851310" cy="358560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rgbClr val="5B9BD5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67"/>
          <p:cNvSpPr/>
          <p:nvPr/>
        </p:nvSpPr>
        <p:spPr>
          <a:xfrm>
            <a:off x="5115960" y="1968300"/>
            <a:ext cx="609390" cy="6093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lose/>
              </a:path>
            </a:pathLst>
          </a:custGeom>
          <a:noFill/>
          <a:ln w="127075" cap="flat" cmpd="sng">
            <a:solidFill>
              <a:srgbClr val="5B9BD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01" name="Google Shape;301;p67"/>
          <p:cNvSpPr/>
          <p:nvPr/>
        </p:nvSpPr>
        <p:spPr>
          <a:xfrm rot="-5400000">
            <a:off x="6684390" y="913950"/>
            <a:ext cx="1790640" cy="1790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lnTo>
                  <a:pt x="16200" y="1080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</p:sp>
      <p:sp>
        <p:nvSpPr>
          <p:cNvPr id="302" name="Google Shape;302;p67"/>
          <p:cNvSpPr/>
          <p:nvPr/>
        </p:nvSpPr>
        <p:spPr>
          <a:xfrm>
            <a:off x="5115960" y="0"/>
            <a:ext cx="1736370" cy="1163160"/>
          </a:xfrm>
          <a:custGeom>
            <a:avLst/>
            <a:gdLst/>
            <a:ahLst/>
            <a:cxnLst/>
            <a:rect l="l" t="t" r="r" b="b"/>
            <a:pathLst>
              <a:path w="2325104" h="1551003" extrusionOk="0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3" name="Google Shape;303;p67"/>
          <p:cNvCxnSpPr/>
          <p:nvPr/>
        </p:nvCxnSpPr>
        <p:spPr>
          <a:xfrm>
            <a:off x="8793360" y="998730"/>
            <a:ext cx="270" cy="1198530"/>
          </a:xfrm>
          <a:prstGeom prst="straightConnector1">
            <a:avLst/>
          </a:prstGeom>
          <a:noFill/>
          <a:ln w="127075" cap="flat" cmpd="sng">
            <a:solidFill>
              <a:srgbClr val="FFC000"/>
            </a:solidFill>
            <a:prstDash val="dashDot"/>
            <a:miter lim="8000"/>
            <a:headEnd type="none" w="sm" len="sm"/>
            <a:tailEnd type="none" w="sm" len="sm"/>
          </a:ln>
        </p:spPr>
      </p:cxnSp>
      <p:sp>
        <p:nvSpPr>
          <p:cNvPr id="304" name="Google Shape;304;p67"/>
          <p:cNvSpPr/>
          <p:nvPr/>
        </p:nvSpPr>
        <p:spPr>
          <a:xfrm>
            <a:off x="8254170" y="3083940"/>
            <a:ext cx="889920" cy="1328670"/>
          </a:xfrm>
          <a:custGeom>
            <a:avLst/>
            <a:gdLst/>
            <a:ahLst/>
            <a:cxnLst/>
            <a:rect l="l" t="t" r="r" b="b"/>
            <a:pathLst>
              <a:path w="1186451" h="1771650" extrusionOk="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67"/>
          <p:cNvSpPr/>
          <p:nvPr/>
        </p:nvSpPr>
        <p:spPr>
          <a:xfrm rot="-606600">
            <a:off x="4565160" y="3108780"/>
            <a:ext cx="3062610" cy="30626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10800" y="10800"/>
                </a:lnTo>
                <a:close/>
                <a:moveTo>
                  <a:pt x="10800" y="0"/>
                </a:moveTo>
              </a:path>
            </a:pathLst>
          </a:custGeom>
          <a:noFill/>
          <a:ln w="127075" cap="flat" cmpd="sng">
            <a:solidFill>
              <a:srgbClr val="FFC000"/>
            </a:solidFill>
            <a:prstDash val="dashDot"/>
            <a:miter lim="8000"/>
            <a:headEnd type="none" w="sm" len="sm"/>
            <a:tailEnd type="none" w="sm" len="sm"/>
          </a:ln>
        </p:spPr>
      </p:sp>
      <p:sp>
        <p:nvSpPr>
          <p:cNvPr id="307" name="Google Shape;307;p67"/>
          <p:cNvSpPr/>
          <p:nvPr/>
        </p:nvSpPr>
        <p:spPr>
          <a:xfrm>
            <a:off x="5115960" y="3721950"/>
            <a:ext cx="1982610" cy="1421550"/>
          </a:xfrm>
          <a:custGeom>
            <a:avLst/>
            <a:gdLst/>
            <a:ahLst/>
            <a:cxnLst/>
            <a:rect l="l" t="t" r="r" b="b"/>
            <a:pathLst>
              <a:path w="2643352" h="1895331" extrusionOk="0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13;p68">
            <a:extLst>
              <a:ext uri="{FF2B5EF4-FFF2-40B4-BE49-F238E27FC236}">
                <a16:creationId xmlns:a16="http://schemas.microsoft.com/office/drawing/2014/main" id="{F53E8A56-2EF4-47D7-85C5-9B0A2205B192}"/>
              </a:ext>
            </a:extLst>
          </p:cNvPr>
          <p:cNvSpPr txBox="1">
            <a:spLocks/>
          </p:cNvSpPr>
          <p:nvPr/>
        </p:nvSpPr>
        <p:spPr>
          <a:xfrm>
            <a:off x="636300" y="240267"/>
            <a:ext cx="4094129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of the project: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44A1E02-1027-4DE8-8D47-F43FE5887B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5388544"/>
              </p:ext>
            </p:extLst>
          </p:nvPr>
        </p:nvGraphicFramePr>
        <p:xfrm>
          <a:off x="822230" y="1193189"/>
          <a:ext cx="6030099" cy="2757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E68C63-6760-4EB8-9E61-5FB33A85AA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DDE68C63-6760-4EB8-9E61-5FB33A85AA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85D73B-B838-4A91-A752-F4FB5287FD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4285D73B-B838-4A91-A752-F4FB5287FD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8CFB43-1C4A-4EDB-9FD1-D798F3607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178CFB43-1C4A-4EDB-9FD1-D798F3607A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BE46CC-4161-4C09-B010-C1D658F86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1DBE46CC-4161-4C09-B010-C1D658F86D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47FF94-47A4-4728-99F6-7B2B9853C2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9147FF94-47A4-4728-99F6-7B2B9853C2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FC2F4D-4DC0-41E6-B9B7-FC857461B9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AAFC2F4D-4DC0-41E6-B9B7-FC857461B9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A5DBF2-36ED-4F4F-94AA-FB43CB339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C2A5DBF2-36ED-4F4F-94AA-FB43CB3393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1"/>
          <p:cNvSpPr/>
          <p:nvPr/>
        </p:nvSpPr>
        <p:spPr>
          <a:xfrm>
            <a:off x="-540" y="-10056"/>
            <a:ext cx="9144090" cy="5143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342" name="Google Shape;342;p71"/>
          <p:cNvSpPr/>
          <p:nvPr/>
        </p:nvSpPr>
        <p:spPr>
          <a:xfrm rot="3967200" flipH="1">
            <a:off x="6473250" y="367740"/>
            <a:ext cx="2241000" cy="2241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0" y="1447"/>
                </a:moveTo>
                <a:lnTo>
                  <a:pt x="10800" y="10800"/>
                </a:lnTo>
                <a:close/>
                <a:moveTo>
                  <a:pt x="5400" y="1447"/>
                </a:moveTo>
              </a:path>
            </a:pathLst>
          </a:custGeom>
          <a:noFill/>
          <a:ln w="127075" cap="flat" cmpd="sng">
            <a:solidFill>
              <a:srgbClr val="FFC000"/>
            </a:solidFill>
            <a:prstDash val="dashDot"/>
            <a:miter lim="8000"/>
            <a:headEnd type="none" w="sm" len="sm"/>
            <a:tailEnd type="none" w="sm" len="sm"/>
          </a:ln>
        </p:spPr>
      </p:sp>
      <p:sp>
        <p:nvSpPr>
          <p:cNvPr id="344" name="Google Shape;344;p71"/>
          <p:cNvSpPr/>
          <p:nvPr/>
        </p:nvSpPr>
        <p:spPr>
          <a:xfrm flipH="1">
            <a:off x="-540" y="4114800"/>
            <a:ext cx="2004750" cy="1028700"/>
          </a:xfrm>
          <a:custGeom>
            <a:avLst/>
            <a:gdLst/>
            <a:ahLst/>
            <a:cxnLst/>
            <a:rect l="l" t="t" r="r" b="b"/>
            <a:pathLst>
              <a:path w="2672863" h="1371600" extrusionOk="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13;p68">
            <a:extLst>
              <a:ext uri="{FF2B5EF4-FFF2-40B4-BE49-F238E27FC236}">
                <a16:creationId xmlns:a16="http://schemas.microsoft.com/office/drawing/2014/main" id="{CCD3E47F-8EB3-4124-B445-0C0C2325ACFC}"/>
              </a:ext>
            </a:extLst>
          </p:cNvPr>
          <p:cNvSpPr txBox="1">
            <a:spLocks/>
          </p:cNvSpPr>
          <p:nvPr/>
        </p:nvSpPr>
        <p:spPr>
          <a:xfrm>
            <a:off x="477930" y="90549"/>
            <a:ext cx="2550505" cy="39949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of the project: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11F8AA2-6ADE-4898-A7CE-2EDF80CF3FA9}"/>
              </a:ext>
            </a:extLst>
          </p:cNvPr>
          <p:cNvSpPr txBox="1"/>
          <p:nvPr/>
        </p:nvSpPr>
        <p:spPr>
          <a:xfrm>
            <a:off x="2922580" y="90549"/>
            <a:ext cx="439262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 b="1" dirty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the images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6FA9E50-B691-44B4-B016-40DC00EDC439}"/>
              </a:ext>
            </a:extLst>
          </p:cNvPr>
          <p:cNvSpPr txBox="1"/>
          <p:nvPr/>
        </p:nvSpPr>
        <p:spPr>
          <a:xfrm>
            <a:off x="637953" y="733647"/>
            <a:ext cx="5847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Scrapping the </a:t>
            </a:r>
            <a:r>
              <a:rPr lang="fr-FR" dirty="0" err="1"/>
              <a:t>required</a:t>
            </a:r>
            <a:r>
              <a:rPr lang="fr-FR" dirty="0"/>
              <a:t> images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DuckDuck</a:t>
            </a:r>
            <a:r>
              <a:rPr lang="fr-FR" dirty="0"/>
              <a:t> Go image scrapper </a:t>
            </a:r>
            <a:r>
              <a:rPr lang="fr-FR" dirty="0" err="1"/>
              <a:t>library</a:t>
            </a:r>
            <a:r>
              <a:rPr lang="fr-FR" dirty="0"/>
              <a:t> </a:t>
            </a:r>
            <a:r>
              <a:rPr lang="fr-FR" dirty="0" err="1"/>
              <a:t>developped</a:t>
            </a:r>
            <a:r>
              <a:rPr lang="fr-FR" dirty="0"/>
              <a:t> by Joe </a:t>
            </a:r>
            <a:r>
              <a:rPr lang="fr-FR" dirty="0" err="1"/>
              <a:t>Dockrill</a:t>
            </a:r>
            <a:r>
              <a:rPr lang="fr-FR" dirty="0"/>
              <a:t> </a:t>
            </a:r>
          </a:p>
        </p:txBody>
      </p:sp>
      <p:pic>
        <p:nvPicPr>
          <p:cNvPr id="4" name="Image scraping DuckDuckGo and Google _ Joe Dockrill - Google Chrome 2021-08-05 22-24-47">
            <a:hlinkClick r:id="" action="ppaction://media"/>
            <a:extLst>
              <a:ext uri="{FF2B5EF4-FFF2-40B4-BE49-F238E27FC236}">
                <a16:creationId xmlns:a16="http://schemas.microsoft.com/office/drawing/2014/main" id="{CAB25CB9-B658-413C-85D6-0FC45F8A3FA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436" end="5285.8333"/>
                </p14:media>
              </p:ext>
            </p:extLst>
          </p:nvPr>
        </p:nvPicPr>
        <p:blipFill rotWithShape="1">
          <a:blip r:embed="rId5"/>
          <a:srcRect l="-3245" t="4675" r="-2164" b="-16830"/>
          <a:stretch>
            <a:fillRect/>
          </a:stretch>
        </p:blipFill>
        <p:spPr>
          <a:xfrm>
            <a:off x="927406" y="1283815"/>
            <a:ext cx="7118481" cy="40170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Image 7" descr="Une image contenant personne, mur, intérieur&#10;&#10;Description générée automatiquement">
            <a:extLst>
              <a:ext uri="{FF2B5EF4-FFF2-40B4-BE49-F238E27FC236}">
                <a16:creationId xmlns:a16="http://schemas.microsoft.com/office/drawing/2014/main" id="{EF2CF1ED-6D8E-47A2-8529-538C4346D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4638"/>
          <a:stretch/>
        </p:blipFill>
        <p:spPr>
          <a:xfrm>
            <a:off x="798096" y="1725972"/>
            <a:ext cx="2868828" cy="2906751"/>
          </a:xfrm>
          <a:prstGeom prst="rect">
            <a:avLst/>
          </a:prstGeom>
        </p:spPr>
      </p:pic>
      <p:pic>
        <p:nvPicPr>
          <p:cNvPr id="13" name="Image 12" descr="Une image contenant personne, cornemuse&#10;&#10;Description générée automatiquement">
            <a:extLst>
              <a:ext uri="{FF2B5EF4-FFF2-40B4-BE49-F238E27FC236}">
                <a16:creationId xmlns:a16="http://schemas.microsoft.com/office/drawing/2014/main" id="{A445D2DF-C02E-48D6-82E9-4E829EF6D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5" r="3442" b="-3"/>
          <a:stretch/>
        </p:blipFill>
        <p:spPr>
          <a:xfrm>
            <a:off x="4960285" y="1729150"/>
            <a:ext cx="2868828" cy="2903571"/>
          </a:xfrm>
          <a:prstGeom prst="rect">
            <a:avLst/>
          </a:prstGeom>
        </p:spPr>
      </p:pic>
      <p:sp>
        <p:nvSpPr>
          <p:cNvPr id="392" name="Google Shape;392;p73"/>
          <p:cNvSpPr txBox="1"/>
          <p:nvPr/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strike="noStrike" kern="1200" dirty="0">
              <a:solidFill>
                <a:schemeClr val="tx1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6" name="Google Shape;313;p68">
            <a:extLst>
              <a:ext uri="{FF2B5EF4-FFF2-40B4-BE49-F238E27FC236}">
                <a16:creationId xmlns:a16="http://schemas.microsoft.com/office/drawing/2014/main" id="{18EC62B1-792C-42A0-9CAB-BFA403E8A842}"/>
              </a:ext>
            </a:extLst>
          </p:cNvPr>
          <p:cNvSpPr txBox="1">
            <a:spLocks/>
          </p:cNvSpPr>
          <p:nvPr/>
        </p:nvSpPr>
        <p:spPr>
          <a:xfrm>
            <a:off x="477930" y="90549"/>
            <a:ext cx="2550505" cy="39949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of the project: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72DDF9F-8A06-446F-82E9-EB83CBDA32DA}"/>
              </a:ext>
            </a:extLst>
          </p:cNvPr>
          <p:cNvSpPr txBox="1"/>
          <p:nvPr/>
        </p:nvSpPr>
        <p:spPr>
          <a:xfrm>
            <a:off x="2922580" y="90549"/>
            <a:ext cx="439262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 b="1" dirty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the images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8B041C-35D2-46BB-8EE7-824FB051F1D6}"/>
              </a:ext>
            </a:extLst>
          </p:cNvPr>
          <p:cNvSpPr txBox="1"/>
          <p:nvPr/>
        </p:nvSpPr>
        <p:spPr>
          <a:xfrm>
            <a:off x="1116419" y="1324267"/>
            <a:ext cx="255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kern="1200" dirty="0" err="1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a typeface="+mn-ea"/>
                <a:cs typeface="+mn-cs"/>
              </a:rPr>
              <a:t>unviolenced</a:t>
            </a:r>
            <a:endParaRPr lang="fr-FR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a typeface="+mn-ea"/>
              <a:cs typeface="+mn-cs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AA3F877-504D-4D7A-9C61-C5FB6E038E82}"/>
              </a:ext>
            </a:extLst>
          </p:cNvPr>
          <p:cNvSpPr txBox="1"/>
          <p:nvPr/>
        </p:nvSpPr>
        <p:spPr>
          <a:xfrm>
            <a:off x="5641486" y="1245897"/>
            <a:ext cx="1971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kern="1200" dirty="0" err="1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a typeface="+mn-ea"/>
                <a:cs typeface="+mn-cs"/>
              </a:rPr>
              <a:t>violenced</a:t>
            </a:r>
            <a:endParaRPr lang="fr-FR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14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0"/>
            <a:ext cx="851299" cy="35849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416783" y="1637417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Google Shape;313;p68">
            <a:extLst>
              <a:ext uri="{FF2B5EF4-FFF2-40B4-BE49-F238E27FC236}">
                <a16:creationId xmlns:a16="http://schemas.microsoft.com/office/drawing/2014/main" id="{1D98791D-1D9A-42BA-A673-FF68C7CC373D}"/>
              </a:ext>
            </a:extLst>
          </p:cNvPr>
          <p:cNvSpPr txBox="1">
            <a:spLocks/>
          </p:cNvSpPr>
          <p:nvPr/>
        </p:nvSpPr>
        <p:spPr>
          <a:xfrm>
            <a:off x="477930" y="90549"/>
            <a:ext cx="2550505" cy="39949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of the project: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CBAEAA1-50A7-47BE-AAE8-EC2E8E0B1CE7}"/>
              </a:ext>
            </a:extLst>
          </p:cNvPr>
          <p:cNvSpPr txBox="1"/>
          <p:nvPr/>
        </p:nvSpPr>
        <p:spPr>
          <a:xfrm>
            <a:off x="2922580" y="90549"/>
            <a:ext cx="439262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 b="1" dirty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the images </a:t>
            </a:r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B6317DCC-3BDF-42FD-9BAE-48CFF51C27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1441341"/>
              </p:ext>
            </p:extLst>
          </p:nvPr>
        </p:nvGraphicFramePr>
        <p:xfrm>
          <a:off x="1948070" y="79739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29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2"/>
          <p:cNvSpPr/>
          <p:nvPr/>
        </p:nvSpPr>
        <p:spPr>
          <a:xfrm>
            <a:off x="0" y="0"/>
            <a:ext cx="9144090" cy="5143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65" name="Google Shape;365;p72"/>
          <p:cNvSpPr/>
          <p:nvPr/>
        </p:nvSpPr>
        <p:spPr>
          <a:xfrm rot="3967200" flipH="1">
            <a:off x="6473250" y="367740"/>
            <a:ext cx="2241000" cy="2241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0" y="1447"/>
                </a:moveTo>
                <a:lnTo>
                  <a:pt x="10800" y="10800"/>
                </a:lnTo>
                <a:close/>
                <a:moveTo>
                  <a:pt x="5400" y="1447"/>
                </a:moveTo>
              </a:path>
            </a:pathLst>
          </a:custGeom>
          <a:noFill/>
          <a:ln w="127075" cap="flat" cmpd="sng">
            <a:solidFill>
              <a:srgbClr val="FFC000"/>
            </a:solidFill>
            <a:prstDash val="dashDot"/>
            <a:miter lim="8000"/>
            <a:headEnd type="none" w="sm" len="sm"/>
            <a:tailEnd type="none" w="sm" len="sm"/>
          </a:ln>
        </p:spPr>
      </p:sp>
      <p:sp>
        <p:nvSpPr>
          <p:cNvPr id="367" name="Google Shape;367;p72"/>
          <p:cNvSpPr/>
          <p:nvPr/>
        </p:nvSpPr>
        <p:spPr>
          <a:xfrm flipH="1">
            <a:off x="-540" y="4114800"/>
            <a:ext cx="2004750" cy="1028700"/>
          </a:xfrm>
          <a:custGeom>
            <a:avLst/>
            <a:gdLst/>
            <a:ahLst/>
            <a:cxnLst/>
            <a:rect l="l" t="t" r="r" b="b"/>
            <a:pathLst>
              <a:path w="2672863" h="1371600" extrusionOk="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13;p68">
            <a:extLst>
              <a:ext uri="{FF2B5EF4-FFF2-40B4-BE49-F238E27FC236}">
                <a16:creationId xmlns:a16="http://schemas.microsoft.com/office/drawing/2014/main" id="{5A556A34-D839-472E-B9BD-37CF3F38294A}"/>
              </a:ext>
            </a:extLst>
          </p:cNvPr>
          <p:cNvSpPr txBox="1">
            <a:spLocks/>
          </p:cNvSpPr>
          <p:nvPr/>
        </p:nvSpPr>
        <p:spPr>
          <a:xfrm>
            <a:off x="477930" y="90549"/>
            <a:ext cx="2550505" cy="39949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of the project: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27D092D-B41B-4371-9C60-E2DEE2B7088E}"/>
              </a:ext>
            </a:extLst>
          </p:cNvPr>
          <p:cNvSpPr txBox="1"/>
          <p:nvPr/>
        </p:nvSpPr>
        <p:spPr>
          <a:xfrm>
            <a:off x="2922580" y="90549"/>
            <a:ext cx="439262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 b="1" dirty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Labelling the images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06B1E0F-79D7-4652-8A48-20B0BB3F5BBF}"/>
              </a:ext>
            </a:extLst>
          </p:cNvPr>
          <p:cNvSpPr txBox="1"/>
          <p:nvPr/>
        </p:nvSpPr>
        <p:spPr>
          <a:xfrm>
            <a:off x="637953" y="680484"/>
            <a:ext cx="6517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Labelling the images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bounding</a:t>
            </a:r>
            <a:r>
              <a:rPr lang="fr-FR" dirty="0"/>
              <a:t>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Using</a:t>
            </a:r>
            <a:r>
              <a:rPr lang="fr-FR" dirty="0"/>
              <a:t> the online annotation </a:t>
            </a:r>
            <a:r>
              <a:rPr lang="fr-FR" dirty="0" err="1"/>
              <a:t>website</a:t>
            </a:r>
            <a:r>
              <a:rPr lang="fr-FR" dirty="0"/>
              <a:t> </a:t>
            </a:r>
            <a:r>
              <a:rPr lang="fr-FR" dirty="0">
                <a:hlinkClick r:id="rId5"/>
              </a:rPr>
              <a:t>https://www.makesense.ai/</a:t>
            </a:r>
            <a:r>
              <a:rPr lang="fr-FR" dirty="0"/>
              <a:t> </a:t>
            </a:r>
          </a:p>
        </p:txBody>
      </p:sp>
      <p:pic>
        <p:nvPicPr>
          <p:cNvPr id="3" name="Make Sense - Google Chrome 2021-08-05 23-10-24">
            <a:hlinkClick r:id="" action="ppaction://media"/>
            <a:extLst>
              <a:ext uri="{FF2B5EF4-FFF2-40B4-BE49-F238E27FC236}">
                <a16:creationId xmlns:a16="http://schemas.microsoft.com/office/drawing/2014/main" id="{707A085A-148D-4E70-9275-68CE7073C0B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84" end="4338.3"/>
                </p14:media>
              </p:ext>
            </p:extLst>
          </p:nvPr>
        </p:nvPicPr>
        <p:blipFill rotWithShape="1">
          <a:blip r:embed="rId6"/>
          <a:srcRect l="1575" t="5039" r="-843" b="7251"/>
          <a:stretch/>
        </p:blipFill>
        <p:spPr>
          <a:xfrm>
            <a:off x="1106045" y="1413043"/>
            <a:ext cx="6660000" cy="313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0"/>
            <a:ext cx="851299" cy="35849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416783" y="1637417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Image 15" descr="Une image contenant table&#10;&#10;Description générée automatiquement">
            <a:extLst>
              <a:ext uri="{FF2B5EF4-FFF2-40B4-BE49-F238E27FC236}">
                <a16:creationId xmlns:a16="http://schemas.microsoft.com/office/drawing/2014/main" id="{CA758678-5F14-4049-BA0B-560FC1D1C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33" r="60484" b="5019"/>
          <a:stretch/>
        </p:blipFill>
        <p:spPr>
          <a:xfrm>
            <a:off x="4842472" y="1148859"/>
            <a:ext cx="3888793" cy="3787134"/>
          </a:xfrm>
          <a:prstGeom prst="rect">
            <a:avLst/>
          </a:prstGeom>
        </p:spPr>
      </p:pic>
      <p:sp>
        <p:nvSpPr>
          <p:cNvPr id="21" name="Google Shape;313;p68">
            <a:extLst>
              <a:ext uri="{FF2B5EF4-FFF2-40B4-BE49-F238E27FC236}">
                <a16:creationId xmlns:a16="http://schemas.microsoft.com/office/drawing/2014/main" id="{94ADC768-FBB9-449B-AE8A-9DA5FD7EBC02}"/>
              </a:ext>
            </a:extLst>
          </p:cNvPr>
          <p:cNvSpPr txBox="1">
            <a:spLocks/>
          </p:cNvSpPr>
          <p:nvPr/>
        </p:nvSpPr>
        <p:spPr>
          <a:xfrm>
            <a:off x="477930" y="90549"/>
            <a:ext cx="2550505" cy="39949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of the project: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48D4884-1E42-4F67-B73C-947EDDA540F7}"/>
              </a:ext>
            </a:extLst>
          </p:cNvPr>
          <p:cNvSpPr txBox="1"/>
          <p:nvPr/>
        </p:nvSpPr>
        <p:spPr>
          <a:xfrm>
            <a:off x="2922580" y="90549"/>
            <a:ext cx="439262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 b="1" dirty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Labelling the images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AD4E1FF-2AB5-45C8-859F-6F32431C47AF}"/>
              </a:ext>
            </a:extLst>
          </p:cNvPr>
          <p:cNvSpPr txBox="1"/>
          <p:nvPr/>
        </p:nvSpPr>
        <p:spPr>
          <a:xfrm>
            <a:off x="634047" y="1408760"/>
            <a:ext cx="3415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Exported</a:t>
            </a:r>
            <a:r>
              <a:rPr lang="fr-FR" dirty="0"/>
              <a:t> </a:t>
            </a:r>
            <a:r>
              <a:rPr lang="fr-FR" dirty="0" err="1"/>
              <a:t>annotation’s</a:t>
            </a:r>
            <a:r>
              <a:rPr lang="fr-FR" dirty="0"/>
              <a:t> files are in the </a:t>
            </a:r>
            <a:r>
              <a:rPr lang="fr-FR" dirty="0" err="1"/>
              <a:t>following</a:t>
            </a:r>
            <a:r>
              <a:rPr lang="fr-FR" dirty="0"/>
              <a:t> format: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class,Xmin,Ymin,w,h,img_name,W,H</a:t>
            </a:r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converted</a:t>
            </a:r>
            <a:r>
              <a:rPr lang="fr-FR" dirty="0"/>
              <a:t> to </a:t>
            </a:r>
            <a:r>
              <a:rPr lang="fr-FR" dirty="0" err="1"/>
              <a:t>this</a:t>
            </a:r>
            <a:r>
              <a:rPr lang="fr-FR" dirty="0"/>
              <a:t> format: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img_id,Xmin,Xmax,Ymin,Ymax,Class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17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0"/>
            <a:ext cx="851299" cy="35849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416783" y="1637417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Google Shape;313;p68">
            <a:extLst>
              <a:ext uri="{FF2B5EF4-FFF2-40B4-BE49-F238E27FC236}">
                <a16:creationId xmlns:a16="http://schemas.microsoft.com/office/drawing/2014/main" id="{1D98791D-1D9A-42BA-A673-FF68C7CC373D}"/>
              </a:ext>
            </a:extLst>
          </p:cNvPr>
          <p:cNvSpPr txBox="1">
            <a:spLocks/>
          </p:cNvSpPr>
          <p:nvPr/>
        </p:nvSpPr>
        <p:spPr>
          <a:xfrm>
            <a:off x="477930" y="90549"/>
            <a:ext cx="2550505" cy="39949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of the project: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CBAEAA1-50A7-47BE-AAE8-EC2E8E0B1CE7}"/>
              </a:ext>
            </a:extLst>
          </p:cNvPr>
          <p:cNvSpPr txBox="1"/>
          <p:nvPr/>
        </p:nvSpPr>
        <p:spPr>
          <a:xfrm>
            <a:off x="2922580" y="90549"/>
            <a:ext cx="439262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 b="1" dirty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Labelling the images </a:t>
            </a:r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B6317DCC-3BDF-42FD-9BAE-48CFF51C27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0196291"/>
              </p:ext>
            </p:extLst>
          </p:nvPr>
        </p:nvGraphicFramePr>
        <p:xfrm>
          <a:off x="1948070" y="79739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67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AEA9ED2020C047A8D6505C3A987EAE" ma:contentTypeVersion="9" ma:contentTypeDescription="Create a new document." ma:contentTypeScope="" ma:versionID="33569e2882fd579c046592d8ffc0dc41">
  <xsd:schema xmlns:xsd="http://www.w3.org/2001/XMLSchema" xmlns:xs="http://www.w3.org/2001/XMLSchema" xmlns:p="http://schemas.microsoft.com/office/2006/metadata/properties" xmlns:ns3="3721d932-fb8f-4159-a985-65bd5bdcc467" targetNamespace="http://schemas.microsoft.com/office/2006/metadata/properties" ma:root="true" ma:fieldsID="8d23d60fcb2907db576dae9cb96e6d7b" ns3:_="">
    <xsd:import namespace="3721d932-fb8f-4159-a985-65bd5bdcc4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21d932-fb8f-4159-a985-65bd5bdcc4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EAC215-C97A-4B2C-B1BA-A2F69F1FF1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21d932-fb8f-4159-a985-65bd5bdcc4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929BFA-1C51-4734-9F97-2C59DFB9E924}">
  <ds:schemaRefs>
    <ds:schemaRef ds:uri="http://schemas.microsoft.com/office/2006/metadata/properties"/>
    <ds:schemaRef ds:uri="http://schemas.openxmlformats.org/package/2006/metadata/core-properties"/>
    <ds:schemaRef ds:uri="http://purl.org/dc/dcmitype/"/>
    <ds:schemaRef ds:uri="3721d932-fb8f-4159-a985-65bd5bdcc467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7891E70-9F19-4195-A549-FF4974923C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536</Words>
  <Application>Microsoft Office PowerPoint</Application>
  <PresentationFormat>Affichage à l'écran (16:9)</PresentationFormat>
  <Paragraphs>68</Paragraphs>
  <Slides>16</Slides>
  <Notes>13</Notes>
  <HiddenSlides>0</HiddenSlides>
  <MMClips>3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Arial</vt:lpstr>
      <vt:lpstr>Calibri</vt:lpstr>
      <vt:lpstr>Times New Roman</vt:lpstr>
      <vt:lpstr>Office Theme</vt:lpstr>
      <vt:lpstr>Office Theme</vt:lpstr>
      <vt:lpstr>Office Theme</vt:lpstr>
      <vt:lpstr>Office Theme</vt:lpstr>
      <vt:lpstr>Présentation PowerPoint</vt:lpstr>
      <vt:lpstr>Concept of the idea 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asus</dc:creator>
  <cp:lastModifiedBy>Sahar Ben Mabrouk</cp:lastModifiedBy>
  <cp:revision>28</cp:revision>
  <dcterms:modified xsi:type="dcterms:W3CDTF">2021-08-06T09:24:08Z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0x010100DBAEA9ED2020C047A8D6505C3A987EAE</vt:lpwstr>
  </property>
</Properties>
</file>